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44" r:id="rId2"/>
    <p:sldId id="339" r:id="rId3"/>
    <p:sldId id="340" r:id="rId4"/>
    <p:sldId id="341" r:id="rId5"/>
    <p:sldId id="342" r:id="rId6"/>
    <p:sldId id="34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49C540-FC58-44C7-BC6A-38F4D27930D6}" v="49" dt="2026-03-18T10:49:54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O'Shea" userId="9aa0bb84f2e221d2" providerId="LiveId" clId="{A72C0211-61A0-40C0-AE8D-A3FD4BB7529A}"/>
    <pc:docChg chg="undo custSel addSld delSld modSld">
      <pc:chgData name="Frank O'Shea" userId="9aa0bb84f2e221d2" providerId="LiveId" clId="{A72C0211-61A0-40C0-AE8D-A3FD4BB7529A}" dt="2026-03-18T11:03:18.872" v="1652" actId="20577"/>
      <pc:docMkLst>
        <pc:docMk/>
      </pc:docMkLst>
      <pc:sldChg chg="addSp delSp modSp mod modNotesTx">
        <pc:chgData name="Frank O'Shea" userId="9aa0bb84f2e221d2" providerId="LiveId" clId="{A72C0211-61A0-40C0-AE8D-A3FD4BB7529A}" dt="2026-03-18T10:48:59.306" v="1630" actId="6549"/>
        <pc:sldMkLst>
          <pc:docMk/>
          <pc:sldMk cId="3998334251" sldId="339"/>
        </pc:sldMkLst>
        <pc:spChg chg="mod">
          <ac:chgData name="Frank O'Shea" userId="9aa0bb84f2e221d2" providerId="LiveId" clId="{A72C0211-61A0-40C0-AE8D-A3FD4BB7529A}" dt="2026-03-10T12:21:24.339" v="930" actId="26606"/>
          <ac:spMkLst>
            <pc:docMk/>
            <pc:sldMk cId="3998334251" sldId="339"/>
            <ac:spMk id="2" creationId="{0E8C87CA-075F-FCF5-3057-FF2579BFF70B}"/>
          </ac:spMkLst>
        </pc:spChg>
        <pc:spChg chg="add">
          <ac:chgData name="Frank O'Shea" userId="9aa0bb84f2e221d2" providerId="LiveId" clId="{A72C0211-61A0-40C0-AE8D-A3FD4BB7529A}" dt="2026-03-10T12:21:24.339" v="930" actId="26606"/>
          <ac:spMkLst>
            <pc:docMk/>
            <pc:sldMk cId="3998334251" sldId="339"/>
            <ac:spMk id="51" creationId="{B50AB553-2A96-4A92-96F2-93548E096954}"/>
          </ac:spMkLst>
        </pc:spChg>
        <pc:graphicFrameChg chg="add mod modGraphic">
          <ac:chgData name="Frank O'Shea" userId="9aa0bb84f2e221d2" providerId="LiveId" clId="{A72C0211-61A0-40C0-AE8D-A3FD4BB7529A}" dt="2026-03-18T10:48:50.018" v="1629" actId="20577"/>
          <ac:graphicFrameMkLst>
            <pc:docMk/>
            <pc:sldMk cId="3998334251" sldId="339"/>
            <ac:graphicFrameMk id="46" creationId="{5071D80B-07F8-4019-0B47-EA91617904EB}"/>
          </ac:graphicFrameMkLst>
        </pc:graphicFrameChg>
        <pc:picChg chg="add">
          <ac:chgData name="Frank O'Shea" userId="9aa0bb84f2e221d2" providerId="LiveId" clId="{A72C0211-61A0-40C0-AE8D-A3FD4BB7529A}" dt="2026-03-10T12:21:24.339" v="930" actId="26606"/>
          <ac:picMkLst>
            <pc:docMk/>
            <pc:sldMk cId="3998334251" sldId="339"/>
            <ac:picMk id="47" creationId="{814FFA81-329B-6332-ACD3-4CEF5129A567}"/>
          </ac:picMkLst>
        </pc:picChg>
      </pc:sldChg>
      <pc:sldChg chg="addSp delSp modSp add mod modNotesTx">
        <pc:chgData name="Frank O'Shea" userId="9aa0bb84f2e221d2" providerId="LiveId" clId="{A72C0211-61A0-40C0-AE8D-A3FD4BB7529A}" dt="2026-03-18T10:49:08.576" v="1631" actId="6549"/>
        <pc:sldMkLst>
          <pc:docMk/>
          <pc:sldMk cId="2672702333" sldId="340"/>
        </pc:sldMkLst>
        <pc:spChg chg="mod">
          <ac:chgData name="Frank O'Shea" userId="9aa0bb84f2e221d2" providerId="LiveId" clId="{A72C0211-61A0-40C0-AE8D-A3FD4BB7529A}" dt="2026-03-10T12:22:01.728" v="935" actId="26606"/>
          <ac:spMkLst>
            <pc:docMk/>
            <pc:sldMk cId="2672702333" sldId="340"/>
            <ac:spMk id="2" creationId="{4616BE4A-7D6F-2ADE-8980-8B00904BF8CD}"/>
          </ac:spMkLst>
        </pc:spChg>
        <pc:spChg chg="add">
          <ac:chgData name="Frank O'Shea" userId="9aa0bb84f2e221d2" providerId="LiveId" clId="{A72C0211-61A0-40C0-AE8D-A3FD4BB7529A}" dt="2026-03-10T12:22:01.728" v="935" actId="26606"/>
          <ac:spMkLst>
            <pc:docMk/>
            <pc:sldMk cId="2672702333" sldId="340"/>
            <ac:spMk id="58" creationId="{257363FD-7E77-4145-9483-331A807ADF0E}"/>
          </ac:spMkLst>
        </pc:spChg>
        <pc:graphicFrameChg chg="add mod modGraphic">
          <ac:chgData name="Frank O'Shea" userId="9aa0bb84f2e221d2" providerId="LiveId" clId="{A72C0211-61A0-40C0-AE8D-A3FD4BB7529A}" dt="2026-03-16T09:41:56.718" v="1483" actId="5793"/>
          <ac:graphicFrameMkLst>
            <pc:docMk/>
            <pc:sldMk cId="2672702333" sldId="340"/>
            <ac:graphicFrameMk id="59" creationId="{CFA8CBAF-F570-357E-2B25-E69E5348359D}"/>
          </ac:graphicFrameMkLst>
        </pc:graphicFrameChg>
        <pc:picChg chg="add">
          <ac:chgData name="Frank O'Shea" userId="9aa0bb84f2e221d2" providerId="LiveId" clId="{A72C0211-61A0-40C0-AE8D-A3FD4BB7529A}" dt="2026-03-10T12:22:01.728" v="935" actId="26606"/>
          <ac:picMkLst>
            <pc:docMk/>
            <pc:sldMk cId="2672702333" sldId="340"/>
            <ac:picMk id="57" creationId="{21EF4B1D-EB0D-7F42-55AB-76443F04D859}"/>
          </ac:picMkLst>
        </pc:picChg>
      </pc:sldChg>
      <pc:sldChg chg="addSp delSp modSp add mod modNotesTx">
        <pc:chgData name="Frank O'Shea" userId="9aa0bb84f2e221d2" providerId="LiveId" clId="{A72C0211-61A0-40C0-AE8D-A3FD4BB7529A}" dt="2026-03-18T10:49:18.890" v="1632" actId="6549"/>
        <pc:sldMkLst>
          <pc:docMk/>
          <pc:sldMk cId="2350248527" sldId="341"/>
        </pc:sldMkLst>
        <pc:spChg chg="mod">
          <ac:chgData name="Frank O'Shea" userId="9aa0bb84f2e221d2" providerId="LiveId" clId="{A72C0211-61A0-40C0-AE8D-A3FD4BB7529A}" dt="2026-03-10T12:23:48.313" v="956" actId="26606"/>
          <ac:spMkLst>
            <pc:docMk/>
            <pc:sldMk cId="2350248527" sldId="341"/>
            <ac:spMk id="2" creationId="{B44493BE-D8D9-AD95-307F-8BEBF05B020F}"/>
          </ac:spMkLst>
        </pc:spChg>
        <pc:spChg chg="add">
          <ac:chgData name="Frank O'Shea" userId="9aa0bb84f2e221d2" providerId="LiveId" clId="{A72C0211-61A0-40C0-AE8D-A3FD4BB7529A}" dt="2026-03-10T12:23:48.313" v="956" actId="26606"/>
          <ac:spMkLst>
            <pc:docMk/>
            <pc:sldMk cId="2350248527" sldId="341"/>
            <ac:spMk id="81" creationId="{B50AB553-2A96-4A92-96F2-93548E096954}"/>
          </ac:spMkLst>
        </pc:spChg>
        <pc:graphicFrameChg chg="add mod modGraphic">
          <ac:chgData name="Frank O'Shea" userId="9aa0bb84f2e221d2" providerId="LiveId" clId="{A72C0211-61A0-40C0-AE8D-A3FD4BB7529A}" dt="2026-03-11T18:10:57.415" v="1376" actId="20577"/>
          <ac:graphicFrameMkLst>
            <pc:docMk/>
            <pc:sldMk cId="2350248527" sldId="341"/>
            <ac:graphicFrameMk id="63" creationId="{A5561538-9059-6C56-2CDA-5B6527F48124}"/>
          </ac:graphicFrameMkLst>
        </pc:graphicFrameChg>
        <pc:picChg chg="add">
          <ac:chgData name="Frank O'Shea" userId="9aa0bb84f2e221d2" providerId="LiveId" clId="{A72C0211-61A0-40C0-AE8D-A3FD4BB7529A}" dt="2026-03-10T12:23:48.313" v="956" actId="26606"/>
          <ac:picMkLst>
            <pc:docMk/>
            <pc:sldMk cId="2350248527" sldId="341"/>
            <ac:picMk id="64" creationId="{C618666D-263F-9BC4-DAB6-EF762DB47A1D}"/>
          </ac:picMkLst>
        </pc:picChg>
      </pc:sldChg>
      <pc:sldChg chg="addSp delSp modSp add mod setBg setClrOvrMap modNotesTx">
        <pc:chgData name="Frank O'Shea" userId="9aa0bb84f2e221d2" providerId="LiveId" clId="{A72C0211-61A0-40C0-AE8D-A3FD4BB7529A}" dt="2026-03-18T11:03:18.872" v="1652" actId="20577"/>
        <pc:sldMkLst>
          <pc:docMk/>
          <pc:sldMk cId="133278878" sldId="342"/>
        </pc:sldMkLst>
        <pc:spChg chg="mod">
          <ac:chgData name="Frank O'Shea" userId="9aa0bb84f2e221d2" providerId="LiveId" clId="{A72C0211-61A0-40C0-AE8D-A3FD4BB7529A}" dt="2026-03-10T12:27:36.283" v="976" actId="26606"/>
          <ac:spMkLst>
            <pc:docMk/>
            <pc:sldMk cId="133278878" sldId="342"/>
            <ac:spMk id="2" creationId="{1EAAC594-E3D0-1CFA-3EE2-B65351C36853}"/>
          </ac:spMkLst>
        </pc:spChg>
        <pc:spChg chg="add">
          <ac:chgData name="Frank O'Shea" userId="9aa0bb84f2e221d2" providerId="LiveId" clId="{A72C0211-61A0-40C0-AE8D-A3FD4BB7529A}" dt="2026-03-10T12:27:36.283" v="976" actId="26606"/>
          <ac:spMkLst>
            <pc:docMk/>
            <pc:sldMk cId="133278878" sldId="342"/>
            <ac:spMk id="124" creationId="{A3EFF7B1-6CB7-47D1-AD37-B870CA2B2151}"/>
          </ac:spMkLst>
        </pc:spChg>
        <pc:spChg chg="add">
          <ac:chgData name="Frank O'Shea" userId="9aa0bb84f2e221d2" providerId="LiveId" clId="{A72C0211-61A0-40C0-AE8D-A3FD4BB7529A}" dt="2026-03-10T12:27:36.283" v="976" actId="26606"/>
          <ac:spMkLst>
            <pc:docMk/>
            <pc:sldMk cId="133278878" sldId="342"/>
            <ac:spMk id="125" creationId="{7FA2962B-21B6-4689-A95D-A8FF6ADE47F1}"/>
          </ac:spMkLst>
        </pc:spChg>
        <pc:spChg chg="add">
          <ac:chgData name="Frank O'Shea" userId="9aa0bb84f2e221d2" providerId="LiveId" clId="{A72C0211-61A0-40C0-AE8D-A3FD4BB7529A}" dt="2026-03-10T12:27:36.283" v="976" actId="26606"/>
          <ac:spMkLst>
            <pc:docMk/>
            <pc:sldMk cId="133278878" sldId="342"/>
            <ac:spMk id="128" creationId="{A00D2CE1-35C1-46E6-BD59-CEE668BD90F4}"/>
          </ac:spMkLst>
        </pc:spChg>
        <pc:spChg chg="add">
          <ac:chgData name="Frank O'Shea" userId="9aa0bb84f2e221d2" providerId="LiveId" clId="{A72C0211-61A0-40C0-AE8D-A3FD4BB7529A}" dt="2026-03-10T12:27:36.283" v="976" actId="26606"/>
          <ac:spMkLst>
            <pc:docMk/>
            <pc:sldMk cId="133278878" sldId="342"/>
            <ac:spMk id="130" creationId="{E18403B7-F2C7-4C07-8522-21C31910902C}"/>
          </ac:spMkLst>
        </pc:spChg>
        <pc:graphicFrameChg chg="add modGraphic">
          <ac:chgData name="Frank O'Shea" userId="9aa0bb84f2e221d2" providerId="LiveId" clId="{A72C0211-61A0-40C0-AE8D-A3FD4BB7529A}" dt="2026-03-18T11:03:18.872" v="1652" actId="20577"/>
          <ac:graphicFrameMkLst>
            <pc:docMk/>
            <pc:sldMk cId="133278878" sldId="342"/>
            <ac:graphicFrameMk id="132" creationId="{D828C36B-C1FC-DDE8-A1C3-9341F584BD91}"/>
          </ac:graphicFrameMkLst>
        </pc:graphicFrameChg>
      </pc:sldChg>
      <pc:sldChg chg="addSp delSp modSp add mod setBg modNotesTx">
        <pc:chgData name="Frank O'Shea" userId="9aa0bb84f2e221d2" providerId="LiveId" clId="{A72C0211-61A0-40C0-AE8D-A3FD4BB7529A}" dt="2026-03-18T10:50:09.492" v="1635" actId="6549"/>
        <pc:sldMkLst>
          <pc:docMk/>
          <pc:sldMk cId="1260302127" sldId="343"/>
        </pc:sldMkLst>
        <pc:spChg chg="mod">
          <ac:chgData name="Frank O'Shea" userId="9aa0bb84f2e221d2" providerId="LiveId" clId="{A72C0211-61A0-40C0-AE8D-A3FD4BB7529A}" dt="2026-03-10T12:33:02.006" v="1019" actId="14100"/>
          <ac:spMkLst>
            <pc:docMk/>
            <pc:sldMk cId="1260302127" sldId="343"/>
            <ac:spMk id="2" creationId="{12DCCF4A-62F0-C724-5B03-2D00DF0B1F14}"/>
          </ac:spMkLst>
        </pc:spChg>
        <pc:spChg chg="add">
          <ac:chgData name="Frank O'Shea" userId="9aa0bb84f2e221d2" providerId="LiveId" clId="{A72C0211-61A0-40C0-AE8D-A3FD4BB7529A}" dt="2026-03-10T12:25:59.214" v="970" actId="26606"/>
          <ac:spMkLst>
            <pc:docMk/>
            <pc:sldMk cId="1260302127" sldId="343"/>
            <ac:spMk id="60" creationId="{2E442304-DDBD-4F7B-8017-36BCC863FB40}"/>
          </ac:spMkLst>
        </pc:spChg>
        <pc:spChg chg="add">
          <ac:chgData name="Frank O'Shea" userId="9aa0bb84f2e221d2" providerId="LiveId" clId="{A72C0211-61A0-40C0-AE8D-A3FD4BB7529A}" dt="2026-03-10T12:25:59.214" v="970" actId="26606"/>
          <ac:spMkLst>
            <pc:docMk/>
            <pc:sldMk cId="1260302127" sldId="343"/>
            <ac:spMk id="62" creationId="{5E107275-3853-46FD-A241-DE4355A42675}"/>
          </ac:spMkLst>
        </pc:spChg>
        <pc:graphicFrameChg chg="add modGraphic">
          <ac:chgData name="Frank O'Shea" userId="9aa0bb84f2e221d2" providerId="LiveId" clId="{A72C0211-61A0-40C0-AE8D-A3FD4BB7529A}" dt="2026-03-10T12:33:54.008" v="1023" actId="20577"/>
          <ac:graphicFrameMkLst>
            <pc:docMk/>
            <pc:sldMk cId="1260302127" sldId="343"/>
            <ac:graphicFrameMk id="56" creationId="{64107CB2-6985-02FD-833E-10A496D3A114}"/>
          </ac:graphicFrameMkLst>
        </pc:graphicFrameChg>
      </pc:sldChg>
      <pc:sldChg chg="addSp delSp modSp new mod setBg">
        <pc:chgData name="Frank O'Shea" userId="9aa0bb84f2e221d2" providerId="LiveId" clId="{A72C0211-61A0-40C0-AE8D-A3FD4BB7529A}" dt="2026-03-18T10:49:54.991" v="1634"/>
        <pc:sldMkLst>
          <pc:docMk/>
          <pc:sldMk cId="29624814" sldId="344"/>
        </pc:sldMkLst>
        <pc:spChg chg="mod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" creationId="{B4FC7E92-DAC2-CDE9-166E-0CABF2171A65}"/>
          </ac:spMkLst>
        </pc:spChg>
        <pc:spChg chg="mod">
          <ac:chgData name="Frank O'Shea" userId="9aa0bb84f2e221d2" providerId="LiveId" clId="{A72C0211-61A0-40C0-AE8D-A3FD4BB7529A}" dt="2026-03-18T10:48:22.088" v="1619" actId="26606"/>
          <ac:spMkLst>
            <pc:docMk/>
            <pc:sldMk cId="29624814" sldId="344"/>
            <ac:spMk id="3" creationId="{E508914C-AEF0-FD80-D064-8D95CFBF337D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8" creationId="{3677BAFB-3BD3-41BB-9107-FAE224AE21C4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10" creationId="{E6823A9B-C188-42D4-847C-3AD928DB145C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12" creationId="{34B557F3-1A0C-4749-A6DB-EAC082DF390B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14" creationId="{55D55AA6-3751-494F-868A-DCEDC5CE82BF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16" creationId="{4D4C00DC-4DC6-4CD2-9E31-F17E6CEBC5A6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18" creationId="{D82AB1B2-7970-42CF-8BF5-567C69E9FFFB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24" creationId="{C10FB9CA-E7FA-462C-B537-F1224ED1ACF4}"/>
          </ac:spMkLst>
        </pc:spChg>
        <pc:spChg chg="add del">
          <ac:chgData name="Frank O'Shea" userId="9aa0bb84f2e221d2" providerId="LiveId" clId="{A72C0211-61A0-40C0-AE8D-A3FD4BB7529A}" dt="2026-03-18T10:46:29.722" v="1599" actId="26606"/>
          <ac:spMkLst>
            <pc:docMk/>
            <pc:sldMk cId="29624814" sldId="344"/>
            <ac:spMk id="26" creationId="{D8469AE7-A75B-4F37-850B-EF5974ABED2C}"/>
          </ac:spMkLst>
        </pc:spChg>
        <pc:spChg chg="add del">
          <ac:chgData name="Frank O'Shea" userId="9aa0bb84f2e221d2" providerId="LiveId" clId="{A72C0211-61A0-40C0-AE8D-A3FD4BB7529A}" dt="2026-03-18T10:46:32.375" v="1601" actId="26606"/>
          <ac:spMkLst>
            <pc:docMk/>
            <pc:sldMk cId="29624814" sldId="344"/>
            <ac:spMk id="199" creationId="{787F4F1C-8D3D-4EC1-B72D-A0470A5A08B8}"/>
          </ac:spMkLst>
        </pc:spChg>
        <pc:spChg chg="add del">
          <ac:chgData name="Frank O'Shea" userId="9aa0bb84f2e221d2" providerId="LiveId" clId="{A72C0211-61A0-40C0-AE8D-A3FD4BB7529A}" dt="2026-03-18T10:48:22.088" v="1619" actId="26606"/>
          <ac:spMkLst>
            <pc:docMk/>
            <pc:sldMk cId="29624814" sldId="344"/>
            <ac:spMk id="205" creationId="{0E30439A-8A5B-46EC-8283-9B6B031D40D0}"/>
          </ac:spMkLst>
        </pc:spChg>
        <pc:spChg chg="add del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06" creationId="{5CEAD642-85CF-4750-8432-7C80C901F001}"/>
          </ac:spMkLst>
        </pc:spChg>
        <pc:spChg chg="add del">
          <ac:chgData name="Frank O'Shea" userId="9aa0bb84f2e221d2" providerId="LiveId" clId="{A72C0211-61A0-40C0-AE8D-A3FD4BB7529A}" dt="2026-03-18T10:48:22.088" v="1619" actId="26606"/>
          <ac:spMkLst>
            <pc:docMk/>
            <pc:sldMk cId="29624814" sldId="344"/>
            <ac:spMk id="207" creationId="{FA33EEAE-15D5-4119-8C1E-89D943F911EF}"/>
          </ac:spMkLst>
        </pc:spChg>
        <pc:spChg chg="add del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08" creationId="{730D8B3B-9B80-4025-B934-26DC7D7CD231}"/>
          </ac:spMkLst>
        </pc:spChg>
        <pc:spChg chg="add del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09" creationId="{B5A1B09C-1565-46F8-B70F-621C5EB48A09}"/>
          </ac:spMkLst>
        </pc:spChg>
        <pc:spChg chg="add del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10" creationId="{8C516CC8-80AC-446C-A56E-9F54B7210402}"/>
          </ac:spMkLst>
        </pc:spChg>
        <pc:spChg chg="add del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11" creationId="{53947E58-F088-49F1-A3D1-DEA690192E84}"/>
          </ac:spMkLst>
        </pc:spChg>
        <pc:spChg chg="add del">
          <ac:chgData name="Frank O'Shea" userId="9aa0bb84f2e221d2" providerId="LiveId" clId="{A72C0211-61A0-40C0-AE8D-A3FD4BB7529A}" dt="2026-03-18T10:48:22.088" v="1619" actId="26606"/>
          <ac:spMkLst>
            <pc:docMk/>
            <pc:sldMk cId="29624814" sldId="344"/>
            <ac:spMk id="216" creationId="{934F1179-B481-4F9E-BCA3-AFB972070F83}"/>
          </ac:spMkLst>
        </pc:spChg>
        <pc:spChg chg="add del">
          <ac:chgData name="Frank O'Shea" userId="9aa0bb84f2e221d2" providerId="LiveId" clId="{A72C0211-61A0-40C0-AE8D-A3FD4BB7529A}" dt="2026-03-18T10:48:22.088" v="1619" actId="26606"/>
          <ac:spMkLst>
            <pc:docMk/>
            <pc:sldMk cId="29624814" sldId="344"/>
            <ac:spMk id="218" creationId="{827DC2C4-B485-428A-BF4A-472D2967F47F}"/>
          </ac:spMkLst>
        </pc:spChg>
        <pc:spChg chg="add del">
          <ac:chgData name="Frank O'Shea" userId="9aa0bb84f2e221d2" providerId="LiveId" clId="{A72C0211-61A0-40C0-AE8D-A3FD4BB7529A}" dt="2026-03-18T10:48:22.088" v="1619" actId="26606"/>
          <ac:spMkLst>
            <pc:docMk/>
            <pc:sldMk cId="29624814" sldId="344"/>
            <ac:spMk id="220" creationId="{EE04B5EB-F158-4507-90DD-BD23620C7CC9}"/>
          </ac:spMkLst>
        </pc:spChg>
        <pc:spChg chg="add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23" creationId="{6F5A5072-7B47-4D32-B52A-4EBBF590B8A5}"/>
          </ac:spMkLst>
        </pc:spChg>
        <pc:spChg chg="add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24" creationId="{DC631C0B-6DA6-4E57-8231-CE32B3434A7E}"/>
          </ac:spMkLst>
        </pc:spChg>
        <pc:spChg chg="add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26" creationId="{C29501E6-A978-4A61-9689-9085AF97A53A}"/>
          </ac:spMkLst>
        </pc:spChg>
        <pc:spChg chg="add">
          <ac:chgData name="Frank O'Shea" userId="9aa0bb84f2e221d2" providerId="LiveId" clId="{A72C0211-61A0-40C0-AE8D-A3FD4BB7529A}" dt="2026-03-18T10:48:22.099" v="1620" actId="26606"/>
          <ac:spMkLst>
            <pc:docMk/>
            <pc:sldMk cId="29624814" sldId="344"/>
            <ac:spMk id="227" creationId="{6016219D-510E-4184-9090-6D5578A87BD1}"/>
          </ac:spMkLst>
        </pc:spChg>
        <pc:grpChg chg="add del">
          <ac:chgData name="Frank O'Shea" userId="9aa0bb84f2e221d2" providerId="LiveId" clId="{A72C0211-61A0-40C0-AE8D-A3FD4BB7529A}" dt="2026-03-18T10:46:32.375" v="1601" actId="26606"/>
          <ac:grpSpMkLst>
            <pc:docMk/>
            <pc:sldMk cId="29624814" sldId="344"/>
            <ac:grpSpMk id="200" creationId="{D1E3DD61-64DB-46AD-B249-E273CD86B051}"/>
          </ac:grpSpMkLst>
        </pc:gr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47286-7912-4FAE-8FA1-05CD954D61A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7256FE3-2529-494F-90AA-2AB9809D4229}">
      <dgm:prSet/>
      <dgm:spPr/>
      <dgm:t>
        <a:bodyPr/>
        <a:lstStyle/>
        <a:p>
          <a:r>
            <a:rPr lang="en-GB" dirty="0"/>
            <a:t>Planning Control as Village Shop Class F2 </a:t>
          </a:r>
          <a:endParaRPr lang="en-US" dirty="0"/>
        </a:p>
      </dgm:t>
    </dgm:pt>
    <dgm:pt modelId="{78F5A6BA-6B0A-4E47-99A3-AA2025C82FE5}" type="parTrans" cxnId="{083D6FA4-6776-4764-98D0-290EBF7398D3}">
      <dgm:prSet/>
      <dgm:spPr/>
      <dgm:t>
        <a:bodyPr/>
        <a:lstStyle/>
        <a:p>
          <a:endParaRPr lang="en-US"/>
        </a:p>
      </dgm:t>
    </dgm:pt>
    <dgm:pt modelId="{F9EB46CA-008D-409A-A644-A25442ACC5BB}" type="sibTrans" cxnId="{083D6FA4-6776-4764-98D0-290EBF7398D3}">
      <dgm:prSet/>
      <dgm:spPr/>
      <dgm:t>
        <a:bodyPr/>
        <a:lstStyle/>
        <a:p>
          <a:endParaRPr lang="en-US"/>
        </a:p>
      </dgm:t>
    </dgm:pt>
    <dgm:pt modelId="{360411D0-34F1-4DB8-9C5E-E3A075E0CC4D}">
      <dgm:prSet/>
      <dgm:spPr/>
      <dgm:t>
        <a:bodyPr/>
        <a:lstStyle/>
        <a:p>
          <a:r>
            <a:rPr lang="en-GB"/>
            <a:t>Asset of Community Value</a:t>
          </a:r>
          <a:endParaRPr lang="en-US"/>
        </a:p>
      </dgm:t>
    </dgm:pt>
    <dgm:pt modelId="{DD09E327-C255-4331-8550-44E1BF44414A}" type="sibTrans" cxnId="{B324168F-6A41-4EA2-9148-F458233A0F84}">
      <dgm:prSet/>
      <dgm:spPr/>
      <dgm:t>
        <a:bodyPr/>
        <a:lstStyle/>
        <a:p>
          <a:endParaRPr lang="en-US"/>
        </a:p>
      </dgm:t>
    </dgm:pt>
    <dgm:pt modelId="{F5FC0CE6-8F3E-43A7-B446-743FF612561C}" type="parTrans" cxnId="{B324168F-6A41-4EA2-9148-F458233A0F84}">
      <dgm:prSet/>
      <dgm:spPr/>
      <dgm:t>
        <a:bodyPr/>
        <a:lstStyle/>
        <a:p>
          <a:endParaRPr lang="en-US"/>
        </a:p>
      </dgm:t>
    </dgm:pt>
    <dgm:pt modelId="{0E69C75C-0A71-4149-A595-10BDF6CC0C44}">
      <dgm:prSet/>
      <dgm:spPr/>
      <dgm:t>
        <a:bodyPr/>
        <a:lstStyle/>
        <a:p>
          <a:r>
            <a:rPr lang="en-GB"/>
            <a:t>Land Registry</a:t>
          </a:r>
          <a:endParaRPr lang="en-US"/>
        </a:p>
      </dgm:t>
    </dgm:pt>
    <dgm:pt modelId="{DDFACA7B-F342-4AC1-B0D3-C955EC3B61C8}" type="sibTrans" cxnId="{C2B9AFD8-DBAB-4D49-85B7-77ADEC6DD7ED}">
      <dgm:prSet/>
      <dgm:spPr/>
      <dgm:t>
        <a:bodyPr/>
        <a:lstStyle/>
        <a:p>
          <a:endParaRPr lang="en-US"/>
        </a:p>
      </dgm:t>
    </dgm:pt>
    <dgm:pt modelId="{99543D6E-CEAA-49B3-85D1-A2CF9D309B19}" type="parTrans" cxnId="{C2B9AFD8-DBAB-4D49-85B7-77ADEC6DD7ED}">
      <dgm:prSet/>
      <dgm:spPr/>
      <dgm:t>
        <a:bodyPr/>
        <a:lstStyle/>
        <a:p>
          <a:endParaRPr lang="en-US"/>
        </a:p>
      </dgm:t>
    </dgm:pt>
    <dgm:pt modelId="{BC871CFA-75D5-4347-A211-12F7A5173D4E}">
      <dgm:prSet/>
      <dgm:spPr/>
      <dgm:t>
        <a:bodyPr/>
        <a:lstStyle/>
        <a:p>
          <a:r>
            <a:rPr lang="en-US" dirty="0"/>
            <a:t>Fact Find</a:t>
          </a:r>
        </a:p>
      </dgm:t>
    </dgm:pt>
    <dgm:pt modelId="{9CE7F39C-1296-4707-B880-A3465258EF22}" type="sibTrans" cxnId="{727605AE-76FE-4F74-9031-8A073F1B591C}">
      <dgm:prSet/>
      <dgm:spPr/>
      <dgm:t>
        <a:bodyPr/>
        <a:lstStyle/>
        <a:p>
          <a:endParaRPr lang="en-US"/>
        </a:p>
      </dgm:t>
    </dgm:pt>
    <dgm:pt modelId="{4657AEBF-EEAA-4277-9739-2BD8B796D6FA}" type="parTrans" cxnId="{727605AE-76FE-4F74-9031-8A073F1B591C}">
      <dgm:prSet/>
      <dgm:spPr/>
      <dgm:t>
        <a:bodyPr/>
        <a:lstStyle/>
        <a:p>
          <a:endParaRPr lang="en-US"/>
        </a:p>
      </dgm:t>
    </dgm:pt>
    <dgm:pt modelId="{3A992D4D-E6BE-4B81-ACD1-D1DD262ED679}" type="pres">
      <dgm:prSet presAssocID="{B1C47286-7912-4FAE-8FA1-05CD954D61A4}" presName="linear" presStyleCnt="0">
        <dgm:presLayoutVars>
          <dgm:animLvl val="lvl"/>
          <dgm:resizeHandles val="exact"/>
        </dgm:presLayoutVars>
      </dgm:prSet>
      <dgm:spPr/>
    </dgm:pt>
    <dgm:pt modelId="{749DCD80-D2BF-4AF3-8CBE-D7612E15CC1F}" type="pres">
      <dgm:prSet presAssocID="{BC871CFA-75D5-4347-A211-12F7A5173D4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0C795D7-00EA-459F-8FAF-7F226067FD76}" type="pres">
      <dgm:prSet presAssocID="{9CE7F39C-1296-4707-B880-A3465258EF22}" presName="spacer" presStyleCnt="0"/>
      <dgm:spPr/>
    </dgm:pt>
    <dgm:pt modelId="{24128717-B8B9-49DB-9595-A238CC92B60D}" type="pres">
      <dgm:prSet presAssocID="{0E69C75C-0A71-4149-A595-10BDF6CC0C4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F9D2637-7E9C-403D-B0CA-0E51D57F54E4}" type="pres">
      <dgm:prSet presAssocID="{DDFACA7B-F342-4AC1-B0D3-C955EC3B61C8}" presName="spacer" presStyleCnt="0"/>
      <dgm:spPr/>
    </dgm:pt>
    <dgm:pt modelId="{2854A0B1-AF77-40A8-8364-8E5C5A096C09}" type="pres">
      <dgm:prSet presAssocID="{360411D0-34F1-4DB8-9C5E-E3A075E0CC4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B12485B-DA7A-4A6B-9C5A-5F2C40CB2DE4}" type="pres">
      <dgm:prSet presAssocID="{DD09E327-C255-4331-8550-44E1BF44414A}" presName="spacer" presStyleCnt="0"/>
      <dgm:spPr/>
    </dgm:pt>
    <dgm:pt modelId="{A2AF0308-E977-4A31-B445-F5EBA2D8083D}" type="pres">
      <dgm:prSet presAssocID="{E7256FE3-2529-494F-90AA-2AB9809D422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1F6210A-D687-4897-A739-5166FD11DA11}" type="presOf" srcId="{B1C47286-7912-4FAE-8FA1-05CD954D61A4}" destId="{3A992D4D-E6BE-4B81-ACD1-D1DD262ED679}" srcOrd="0" destOrd="0" presId="urn:microsoft.com/office/officeart/2005/8/layout/vList2"/>
    <dgm:cxn modelId="{374E1944-A2AE-4456-9C3D-99F80219E911}" type="presOf" srcId="{360411D0-34F1-4DB8-9C5E-E3A075E0CC4D}" destId="{2854A0B1-AF77-40A8-8364-8E5C5A096C09}" srcOrd="0" destOrd="0" presId="urn:microsoft.com/office/officeart/2005/8/layout/vList2"/>
    <dgm:cxn modelId="{281F8264-4674-49F3-8553-8875800F6E1F}" type="presOf" srcId="{BC871CFA-75D5-4347-A211-12F7A5173D4E}" destId="{749DCD80-D2BF-4AF3-8CBE-D7612E15CC1F}" srcOrd="0" destOrd="0" presId="urn:microsoft.com/office/officeart/2005/8/layout/vList2"/>
    <dgm:cxn modelId="{938A7E4D-3195-4FF9-8378-AE131A71A4DB}" type="presOf" srcId="{E7256FE3-2529-494F-90AA-2AB9809D4229}" destId="{A2AF0308-E977-4A31-B445-F5EBA2D8083D}" srcOrd="0" destOrd="0" presId="urn:microsoft.com/office/officeart/2005/8/layout/vList2"/>
    <dgm:cxn modelId="{B324168F-6A41-4EA2-9148-F458233A0F84}" srcId="{B1C47286-7912-4FAE-8FA1-05CD954D61A4}" destId="{360411D0-34F1-4DB8-9C5E-E3A075E0CC4D}" srcOrd="2" destOrd="0" parTransId="{F5FC0CE6-8F3E-43A7-B446-743FF612561C}" sibTransId="{DD09E327-C255-4331-8550-44E1BF44414A}"/>
    <dgm:cxn modelId="{083D6FA4-6776-4764-98D0-290EBF7398D3}" srcId="{B1C47286-7912-4FAE-8FA1-05CD954D61A4}" destId="{E7256FE3-2529-494F-90AA-2AB9809D4229}" srcOrd="3" destOrd="0" parTransId="{78F5A6BA-6B0A-4E47-99A3-AA2025C82FE5}" sibTransId="{F9EB46CA-008D-409A-A644-A25442ACC5BB}"/>
    <dgm:cxn modelId="{727605AE-76FE-4F74-9031-8A073F1B591C}" srcId="{B1C47286-7912-4FAE-8FA1-05CD954D61A4}" destId="{BC871CFA-75D5-4347-A211-12F7A5173D4E}" srcOrd="0" destOrd="0" parTransId="{4657AEBF-EEAA-4277-9739-2BD8B796D6FA}" sibTransId="{9CE7F39C-1296-4707-B880-A3465258EF22}"/>
    <dgm:cxn modelId="{C2B9AFD8-DBAB-4D49-85B7-77ADEC6DD7ED}" srcId="{B1C47286-7912-4FAE-8FA1-05CD954D61A4}" destId="{0E69C75C-0A71-4149-A595-10BDF6CC0C44}" srcOrd="1" destOrd="0" parTransId="{99543D6E-CEAA-49B3-85D1-A2CF9D309B19}" sibTransId="{DDFACA7B-F342-4AC1-B0D3-C955EC3B61C8}"/>
    <dgm:cxn modelId="{D11525FB-70A5-4E43-B1BB-AD2BEF6A19CB}" type="presOf" srcId="{0E69C75C-0A71-4149-A595-10BDF6CC0C44}" destId="{24128717-B8B9-49DB-9595-A238CC92B60D}" srcOrd="0" destOrd="0" presId="urn:microsoft.com/office/officeart/2005/8/layout/vList2"/>
    <dgm:cxn modelId="{A9EE24ED-5762-43C5-BA77-2165E4E5D1C9}" type="presParOf" srcId="{3A992D4D-E6BE-4B81-ACD1-D1DD262ED679}" destId="{749DCD80-D2BF-4AF3-8CBE-D7612E15CC1F}" srcOrd="0" destOrd="0" presId="urn:microsoft.com/office/officeart/2005/8/layout/vList2"/>
    <dgm:cxn modelId="{362703C7-64A3-408C-8C13-772F77B181F1}" type="presParOf" srcId="{3A992D4D-E6BE-4B81-ACD1-D1DD262ED679}" destId="{50C795D7-00EA-459F-8FAF-7F226067FD76}" srcOrd="1" destOrd="0" presId="urn:microsoft.com/office/officeart/2005/8/layout/vList2"/>
    <dgm:cxn modelId="{4B48856A-41A4-4EAC-94CA-A08A74BB767E}" type="presParOf" srcId="{3A992D4D-E6BE-4B81-ACD1-D1DD262ED679}" destId="{24128717-B8B9-49DB-9595-A238CC92B60D}" srcOrd="2" destOrd="0" presId="urn:microsoft.com/office/officeart/2005/8/layout/vList2"/>
    <dgm:cxn modelId="{B472CC3E-5CC9-49E1-8576-88D43CE166C5}" type="presParOf" srcId="{3A992D4D-E6BE-4B81-ACD1-D1DD262ED679}" destId="{3F9D2637-7E9C-403D-B0CA-0E51D57F54E4}" srcOrd="3" destOrd="0" presId="urn:microsoft.com/office/officeart/2005/8/layout/vList2"/>
    <dgm:cxn modelId="{EA013F9F-D929-407B-85EA-780F82F09F14}" type="presParOf" srcId="{3A992D4D-E6BE-4B81-ACD1-D1DD262ED679}" destId="{2854A0B1-AF77-40A8-8364-8E5C5A096C09}" srcOrd="4" destOrd="0" presId="urn:microsoft.com/office/officeart/2005/8/layout/vList2"/>
    <dgm:cxn modelId="{B5BD0773-9BA0-4ABB-9FDB-8165DE4A0EE8}" type="presParOf" srcId="{3A992D4D-E6BE-4B81-ACD1-D1DD262ED679}" destId="{4B12485B-DA7A-4A6B-9C5A-5F2C40CB2DE4}" srcOrd="5" destOrd="0" presId="urn:microsoft.com/office/officeart/2005/8/layout/vList2"/>
    <dgm:cxn modelId="{B626B795-834E-4824-B830-BA147DF39D14}" type="presParOf" srcId="{3A992D4D-E6BE-4B81-ACD1-D1DD262ED679}" destId="{A2AF0308-E977-4A31-B445-F5EBA2D8083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082C82-69F9-4D86-BB15-C0BFA296081A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0F83FDF-1960-4937-998F-D07B604E8C51}">
      <dgm:prSet/>
      <dgm:spPr/>
      <dgm:t>
        <a:bodyPr/>
        <a:lstStyle/>
        <a:p>
          <a:r>
            <a:rPr lang="en-GB" dirty="0"/>
            <a:t>Options for  business-present </a:t>
          </a:r>
          <a:endParaRPr lang="en-US" dirty="0"/>
        </a:p>
      </dgm:t>
    </dgm:pt>
    <dgm:pt modelId="{E7AE38A4-EEFD-4484-AE9D-4706ED03E809}" type="parTrans" cxnId="{0D931781-01F5-422B-947B-E85C7517B09B}">
      <dgm:prSet/>
      <dgm:spPr/>
      <dgm:t>
        <a:bodyPr/>
        <a:lstStyle/>
        <a:p>
          <a:endParaRPr lang="en-US"/>
        </a:p>
      </dgm:t>
    </dgm:pt>
    <dgm:pt modelId="{3C70594C-C8EF-4F17-B917-C4AEFA2AB193}" type="sibTrans" cxnId="{0D931781-01F5-422B-947B-E85C7517B09B}">
      <dgm:prSet/>
      <dgm:spPr/>
      <dgm:t>
        <a:bodyPr/>
        <a:lstStyle/>
        <a:p>
          <a:endParaRPr lang="en-US"/>
        </a:p>
      </dgm:t>
    </dgm:pt>
    <dgm:pt modelId="{328B3D10-2C33-4CC6-8F1A-B99FCFC1285C}">
      <dgm:prSet/>
      <dgm:spPr/>
      <dgm:t>
        <a:bodyPr/>
        <a:lstStyle/>
        <a:p>
          <a:r>
            <a:rPr lang="en-GB" dirty="0"/>
            <a:t>Other Hunsdon  businesses</a:t>
          </a:r>
          <a:endParaRPr lang="en-US" dirty="0"/>
        </a:p>
      </dgm:t>
    </dgm:pt>
    <dgm:pt modelId="{E3F0216A-3015-457B-A47F-59FD0339C865}" type="parTrans" cxnId="{98CF8039-9FD7-4398-A76F-03A04AC1FF64}">
      <dgm:prSet/>
      <dgm:spPr/>
      <dgm:t>
        <a:bodyPr/>
        <a:lstStyle/>
        <a:p>
          <a:endParaRPr lang="en-US"/>
        </a:p>
      </dgm:t>
    </dgm:pt>
    <dgm:pt modelId="{FEE90E5F-1D17-4B50-B99C-4535A4C4796F}" type="sibTrans" cxnId="{98CF8039-9FD7-4398-A76F-03A04AC1FF64}">
      <dgm:prSet/>
      <dgm:spPr/>
      <dgm:t>
        <a:bodyPr/>
        <a:lstStyle/>
        <a:p>
          <a:endParaRPr lang="en-US"/>
        </a:p>
      </dgm:t>
    </dgm:pt>
    <dgm:pt modelId="{19AC5CC9-851B-47BD-96C6-E9F24665FD54}">
      <dgm:prSet/>
      <dgm:spPr/>
      <dgm:t>
        <a:bodyPr/>
        <a:lstStyle/>
        <a:p>
          <a:r>
            <a:rPr lang="en-GB"/>
            <a:t>Much Hadham Store </a:t>
          </a:r>
          <a:endParaRPr lang="en-US"/>
        </a:p>
      </dgm:t>
    </dgm:pt>
    <dgm:pt modelId="{199D3083-8F66-4EA9-B151-42EB9EB1283E}" type="parTrans" cxnId="{00DF9917-0C2C-4407-AFC5-6F6A385B06A2}">
      <dgm:prSet/>
      <dgm:spPr/>
      <dgm:t>
        <a:bodyPr/>
        <a:lstStyle/>
        <a:p>
          <a:endParaRPr lang="en-US"/>
        </a:p>
      </dgm:t>
    </dgm:pt>
    <dgm:pt modelId="{7F895B70-7FD0-4492-AB20-D3348B449E9D}" type="sibTrans" cxnId="{00DF9917-0C2C-4407-AFC5-6F6A385B06A2}">
      <dgm:prSet/>
      <dgm:spPr/>
      <dgm:t>
        <a:bodyPr/>
        <a:lstStyle/>
        <a:p>
          <a:endParaRPr lang="en-US"/>
        </a:p>
      </dgm:t>
    </dgm:pt>
    <dgm:pt modelId="{4366BA55-6609-4283-B7C6-FA1673925D48}">
      <dgm:prSet/>
      <dgm:spPr/>
      <dgm:t>
        <a:bodyPr/>
        <a:lstStyle/>
        <a:p>
          <a:r>
            <a:rPr lang="en-GB" dirty="0"/>
            <a:t>Other? </a:t>
          </a:r>
          <a:endParaRPr lang="en-US" dirty="0"/>
        </a:p>
      </dgm:t>
    </dgm:pt>
    <dgm:pt modelId="{016DC12C-D871-4504-9CBD-2F32AE739D00}" type="parTrans" cxnId="{C6F25226-4C99-4ABC-BDF3-92447672D839}">
      <dgm:prSet/>
      <dgm:spPr/>
      <dgm:t>
        <a:bodyPr/>
        <a:lstStyle/>
        <a:p>
          <a:endParaRPr lang="en-US"/>
        </a:p>
      </dgm:t>
    </dgm:pt>
    <dgm:pt modelId="{C205AEF6-DA65-420D-ADB9-F140B103D73E}" type="sibTrans" cxnId="{C6F25226-4C99-4ABC-BDF3-92447672D839}">
      <dgm:prSet/>
      <dgm:spPr/>
      <dgm:t>
        <a:bodyPr/>
        <a:lstStyle/>
        <a:p>
          <a:endParaRPr lang="en-US"/>
        </a:p>
      </dgm:t>
    </dgm:pt>
    <dgm:pt modelId="{DB9317E2-F5EF-4EDF-B216-61301723B892}">
      <dgm:prSet/>
      <dgm:spPr/>
      <dgm:t>
        <a:bodyPr/>
        <a:lstStyle/>
        <a:p>
          <a:r>
            <a:rPr lang="en-GB" dirty="0"/>
            <a:t>BUT until premises available………..</a:t>
          </a:r>
          <a:endParaRPr lang="en-US" dirty="0"/>
        </a:p>
      </dgm:t>
    </dgm:pt>
    <dgm:pt modelId="{D3404A93-C8AB-4929-B78E-2E3AEE8325F8}" type="parTrans" cxnId="{3B760857-7D90-4458-81B3-A0A1716CC318}">
      <dgm:prSet/>
      <dgm:spPr/>
      <dgm:t>
        <a:bodyPr/>
        <a:lstStyle/>
        <a:p>
          <a:endParaRPr lang="en-US"/>
        </a:p>
      </dgm:t>
    </dgm:pt>
    <dgm:pt modelId="{78082396-4451-4246-BE52-744F255F6F87}" type="sibTrans" cxnId="{3B760857-7D90-4458-81B3-A0A1716CC318}">
      <dgm:prSet/>
      <dgm:spPr/>
      <dgm:t>
        <a:bodyPr/>
        <a:lstStyle/>
        <a:p>
          <a:endParaRPr lang="en-US"/>
        </a:p>
      </dgm:t>
    </dgm:pt>
    <dgm:pt modelId="{F2CC12C2-574C-4807-BDFB-DE0BE16B2CE7}" type="pres">
      <dgm:prSet presAssocID="{74082C82-69F9-4D86-BB15-C0BFA296081A}" presName="diagram" presStyleCnt="0">
        <dgm:presLayoutVars>
          <dgm:dir/>
          <dgm:resizeHandles val="exact"/>
        </dgm:presLayoutVars>
      </dgm:prSet>
      <dgm:spPr/>
    </dgm:pt>
    <dgm:pt modelId="{CA702DC7-1DE8-4F18-8EE3-46BE03D463C3}" type="pres">
      <dgm:prSet presAssocID="{40F83FDF-1960-4937-998F-D07B604E8C51}" presName="node" presStyleLbl="node1" presStyleIdx="0" presStyleCnt="5">
        <dgm:presLayoutVars>
          <dgm:bulletEnabled val="1"/>
        </dgm:presLayoutVars>
      </dgm:prSet>
      <dgm:spPr/>
    </dgm:pt>
    <dgm:pt modelId="{E7AA51AD-C5F1-4ACF-973A-7DDAF8E4F586}" type="pres">
      <dgm:prSet presAssocID="{3C70594C-C8EF-4F17-B917-C4AEFA2AB193}" presName="sibTrans" presStyleCnt="0"/>
      <dgm:spPr/>
    </dgm:pt>
    <dgm:pt modelId="{230BADA8-1A48-4C7B-9037-EE2C39A38F9A}" type="pres">
      <dgm:prSet presAssocID="{328B3D10-2C33-4CC6-8F1A-B99FCFC1285C}" presName="node" presStyleLbl="node1" presStyleIdx="1" presStyleCnt="5">
        <dgm:presLayoutVars>
          <dgm:bulletEnabled val="1"/>
        </dgm:presLayoutVars>
      </dgm:prSet>
      <dgm:spPr/>
    </dgm:pt>
    <dgm:pt modelId="{D380937B-74DE-4B05-86AE-EF7D7C5D4437}" type="pres">
      <dgm:prSet presAssocID="{FEE90E5F-1D17-4B50-B99C-4535A4C4796F}" presName="sibTrans" presStyleCnt="0"/>
      <dgm:spPr/>
    </dgm:pt>
    <dgm:pt modelId="{A70AA5D9-67D9-4F5F-B73C-B57D5512CC37}" type="pres">
      <dgm:prSet presAssocID="{19AC5CC9-851B-47BD-96C6-E9F24665FD54}" presName="node" presStyleLbl="node1" presStyleIdx="2" presStyleCnt="5">
        <dgm:presLayoutVars>
          <dgm:bulletEnabled val="1"/>
        </dgm:presLayoutVars>
      </dgm:prSet>
      <dgm:spPr/>
    </dgm:pt>
    <dgm:pt modelId="{44F18304-C01A-4D10-86AC-11B827F4268E}" type="pres">
      <dgm:prSet presAssocID="{7F895B70-7FD0-4492-AB20-D3348B449E9D}" presName="sibTrans" presStyleCnt="0"/>
      <dgm:spPr/>
    </dgm:pt>
    <dgm:pt modelId="{A52A6A61-CA47-4C6C-ADFE-47281C1C2219}" type="pres">
      <dgm:prSet presAssocID="{4366BA55-6609-4283-B7C6-FA1673925D48}" presName="node" presStyleLbl="node1" presStyleIdx="3" presStyleCnt="5" custLinFactNeighborY="2541">
        <dgm:presLayoutVars>
          <dgm:bulletEnabled val="1"/>
        </dgm:presLayoutVars>
      </dgm:prSet>
      <dgm:spPr/>
    </dgm:pt>
    <dgm:pt modelId="{60452725-8253-4B43-8DCD-107CE6E774D1}" type="pres">
      <dgm:prSet presAssocID="{C205AEF6-DA65-420D-ADB9-F140B103D73E}" presName="sibTrans" presStyleCnt="0"/>
      <dgm:spPr/>
    </dgm:pt>
    <dgm:pt modelId="{F396E2A5-753E-496B-9F1C-7A5748B99877}" type="pres">
      <dgm:prSet presAssocID="{DB9317E2-F5EF-4EDF-B216-61301723B892}" presName="node" presStyleLbl="node1" presStyleIdx="4" presStyleCnt="5">
        <dgm:presLayoutVars>
          <dgm:bulletEnabled val="1"/>
        </dgm:presLayoutVars>
      </dgm:prSet>
      <dgm:spPr/>
    </dgm:pt>
  </dgm:ptLst>
  <dgm:cxnLst>
    <dgm:cxn modelId="{00DF9917-0C2C-4407-AFC5-6F6A385B06A2}" srcId="{74082C82-69F9-4D86-BB15-C0BFA296081A}" destId="{19AC5CC9-851B-47BD-96C6-E9F24665FD54}" srcOrd="2" destOrd="0" parTransId="{199D3083-8F66-4EA9-B151-42EB9EB1283E}" sibTransId="{7F895B70-7FD0-4492-AB20-D3348B449E9D}"/>
    <dgm:cxn modelId="{C6F25226-4C99-4ABC-BDF3-92447672D839}" srcId="{74082C82-69F9-4D86-BB15-C0BFA296081A}" destId="{4366BA55-6609-4283-B7C6-FA1673925D48}" srcOrd="3" destOrd="0" parTransId="{016DC12C-D871-4504-9CBD-2F32AE739D00}" sibTransId="{C205AEF6-DA65-420D-ADB9-F140B103D73E}"/>
    <dgm:cxn modelId="{68346934-917D-41A6-8CCE-2D06234F8A84}" type="presOf" srcId="{19AC5CC9-851B-47BD-96C6-E9F24665FD54}" destId="{A70AA5D9-67D9-4F5F-B73C-B57D5512CC37}" srcOrd="0" destOrd="0" presId="urn:microsoft.com/office/officeart/2005/8/layout/default"/>
    <dgm:cxn modelId="{98CF8039-9FD7-4398-A76F-03A04AC1FF64}" srcId="{74082C82-69F9-4D86-BB15-C0BFA296081A}" destId="{328B3D10-2C33-4CC6-8F1A-B99FCFC1285C}" srcOrd="1" destOrd="0" parTransId="{E3F0216A-3015-457B-A47F-59FD0339C865}" sibTransId="{FEE90E5F-1D17-4B50-B99C-4535A4C4796F}"/>
    <dgm:cxn modelId="{4F0EE73F-25BA-4A62-BBEB-C51419DF53B9}" type="presOf" srcId="{328B3D10-2C33-4CC6-8F1A-B99FCFC1285C}" destId="{230BADA8-1A48-4C7B-9037-EE2C39A38F9A}" srcOrd="0" destOrd="0" presId="urn:microsoft.com/office/officeart/2005/8/layout/default"/>
    <dgm:cxn modelId="{3B760857-7D90-4458-81B3-A0A1716CC318}" srcId="{74082C82-69F9-4D86-BB15-C0BFA296081A}" destId="{DB9317E2-F5EF-4EDF-B216-61301723B892}" srcOrd="4" destOrd="0" parTransId="{D3404A93-C8AB-4929-B78E-2E3AEE8325F8}" sibTransId="{78082396-4451-4246-BE52-744F255F6F87}"/>
    <dgm:cxn modelId="{0D931781-01F5-422B-947B-E85C7517B09B}" srcId="{74082C82-69F9-4D86-BB15-C0BFA296081A}" destId="{40F83FDF-1960-4937-998F-D07B604E8C51}" srcOrd="0" destOrd="0" parTransId="{E7AE38A4-EEFD-4484-AE9D-4706ED03E809}" sibTransId="{3C70594C-C8EF-4F17-B917-C4AEFA2AB193}"/>
    <dgm:cxn modelId="{CCC0E292-AFEF-4D3A-86E2-58021FDEF8BE}" type="presOf" srcId="{74082C82-69F9-4D86-BB15-C0BFA296081A}" destId="{F2CC12C2-574C-4807-BDFB-DE0BE16B2CE7}" srcOrd="0" destOrd="0" presId="urn:microsoft.com/office/officeart/2005/8/layout/default"/>
    <dgm:cxn modelId="{28EC7DA6-F5AA-4B44-80A3-D9FD96529A7E}" type="presOf" srcId="{4366BA55-6609-4283-B7C6-FA1673925D48}" destId="{A52A6A61-CA47-4C6C-ADFE-47281C1C2219}" srcOrd="0" destOrd="0" presId="urn:microsoft.com/office/officeart/2005/8/layout/default"/>
    <dgm:cxn modelId="{5532ACA8-8211-4308-8DC8-D401961FEE79}" type="presOf" srcId="{40F83FDF-1960-4937-998F-D07B604E8C51}" destId="{CA702DC7-1DE8-4F18-8EE3-46BE03D463C3}" srcOrd="0" destOrd="0" presId="urn:microsoft.com/office/officeart/2005/8/layout/default"/>
    <dgm:cxn modelId="{BC900DFC-437D-47FE-A8D3-0B324D308D92}" type="presOf" srcId="{DB9317E2-F5EF-4EDF-B216-61301723B892}" destId="{F396E2A5-753E-496B-9F1C-7A5748B99877}" srcOrd="0" destOrd="0" presId="urn:microsoft.com/office/officeart/2005/8/layout/default"/>
    <dgm:cxn modelId="{C000683B-74FC-4F0E-9518-D2E5957042EF}" type="presParOf" srcId="{F2CC12C2-574C-4807-BDFB-DE0BE16B2CE7}" destId="{CA702DC7-1DE8-4F18-8EE3-46BE03D463C3}" srcOrd="0" destOrd="0" presId="urn:microsoft.com/office/officeart/2005/8/layout/default"/>
    <dgm:cxn modelId="{C0BD6257-D1AD-46E9-9849-790CDCA9B332}" type="presParOf" srcId="{F2CC12C2-574C-4807-BDFB-DE0BE16B2CE7}" destId="{E7AA51AD-C5F1-4ACF-973A-7DDAF8E4F586}" srcOrd="1" destOrd="0" presId="urn:microsoft.com/office/officeart/2005/8/layout/default"/>
    <dgm:cxn modelId="{DA6FE6AD-032D-4E75-ABDD-F91C221A08FA}" type="presParOf" srcId="{F2CC12C2-574C-4807-BDFB-DE0BE16B2CE7}" destId="{230BADA8-1A48-4C7B-9037-EE2C39A38F9A}" srcOrd="2" destOrd="0" presId="urn:microsoft.com/office/officeart/2005/8/layout/default"/>
    <dgm:cxn modelId="{F051E48E-28AD-497C-BBA6-EDFCB7D33ADC}" type="presParOf" srcId="{F2CC12C2-574C-4807-BDFB-DE0BE16B2CE7}" destId="{D380937B-74DE-4B05-86AE-EF7D7C5D4437}" srcOrd="3" destOrd="0" presId="urn:microsoft.com/office/officeart/2005/8/layout/default"/>
    <dgm:cxn modelId="{B037E1C0-22FC-41F3-9C65-418D36B8C4E9}" type="presParOf" srcId="{F2CC12C2-574C-4807-BDFB-DE0BE16B2CE7}" destId="{A70AA5D9-67D9-4F5F-B73C-B57D5512CC37}" srcOrd="4" destOrd="0" presId="urn:microsoft.com/office/officeart/2005/8/layout/default"/>
    <dgm:cxn modelId="{61AB608D-9B11-44E0-9349-211CA750C308}" type="presParOf" srcId="{F2CC12C2-574C-4807-BDFB-DE0BE16B2CE7}" destId="{44F18304-C01A-4D10-86AC-11B827F4268E}" srcOrd="5" destOrd="0" presId="urn:microsoft.com/office/officeart/2005/8/layout/default"/>
    <dgm:cxn modelId="{84AD926B-55A5-42F8-997A-F67C9DBE6F8B}" type="presParOf" srcId="{F2CC12C2-574C-4807-BDFB-DE0BE16B2CE7}" destId="{A52A6A61-CA47-4C6C-ADFE-47281C1C2219}" srcOrd="6" destOrd="0" presId="urn:microsoft.com/office/officeart/2005/8/layout/default"/>
    <dgm:cxn modelId="{A6B9D178-161D-4382-AD46-8E18F3F51923}" type="presParOf" srcId="{F2CC12C2-574C-4807-BDFB-DE0BE16B2CE7}" destId="{60452725-8253-4B43-8DCD-107CE6E774D1}" srcOrd="7" destOrd="0" presId="urn:microsoft.com/office/officeart/2005/8/layout/default"/>
    <dgm:cxn modelId="{FB09432E-C591-4EBF-8C03-A72F04A06AA8}" type="presParOf" srcId="{F2CC12C2-574C-4807-BDFB-DE0BE16B2CE7}" destId="{F396E2A5-753E-496B-9F1C-7A5748B9987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78767D-05A5-4AB2-8FB6-284CB68ACF04}" type="doc">
      <dgm:prSet loTypeId="urn:microsoft.com/office/officeart/2005/8/layout/defaul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CF290D5-0470-4869-AF96-0520D1F4F018}">
      <dgm:prSet/>
      <dgm:spPr>
        <a:solidFill>
          <a:srgbClr val="FF0000"/>
        </a:solidFill>
      </dgm:spPr>
      <dgm:t>
        <a:bodyPr/>
        <a:lstStyle/>
        <a:p>
          <a:r>
            <a:rPr lang="en-GB" dirty="0"/>
            <a:t>The Post Office </a:t>
          </a:r>
          <a:endParaRPr lang="en-US" dirty="0"/>
        </a:p>
      </dgm:t>
    </dgm:pt>
    <dgm:pt modelId="{DCEAEA30-6E3F-43BD-8F53-A2F715031723}" type="parTrans" cxnId="{70FD48B8-E760-495B-B083-2954BFB1A1C1}">
      <dgm:prSet/>
      <dgm:spPr/>
      <dgm:t>
        <a:bodyPr/>
        <a:lstStyle/>
        <a:p>
          <a:endParaRPr lang="en-US"/>
        </a:p>
      </dgm:t>
    </dgm:pt>
    <dgm:pt modelId="{EBA0B870-4B1F-4058-979C-E0252BCA2C60}" type="sibTrans" cxnId="{70FD48B8-E760-495B-B083-2954BFB1A1C1}">
      <dgm:prSet/>
      <dgm:spPr/>
      <dgm:t>
        <a:bodyPr/>
        <a:lstStyle/>
        <a:p>
          <a:endParaRPr lang="en-US"/>
        </a:p>
      </dgm:t>
    </dgm:pt>
    <dgm:pt modelId="{3E86493B-3B8E-4963-87D7-5133FA864216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en-GB" dirty="0"/>
            <a:t>PO is difficult to talk to and cutting back</a:t>
          </a:r>
          <a:endParaRPr lang="en-US" dirty="0"/>
        </a:p>
      </dgm:t>
    </dgm:pt>
    <dgm:pt modelId="{E0CD46DC-1B33-4EA1-8A86-08D8AC0C09E4}" type="parTrans" cxnId="{5EC5D1B7-8C4E-4BDA-A673-C5838424AC69}">
      <dgm:prSet/>
      <dgm:spPr/>
      <dgm:t>
        <a:bodyPr/>
        <a:lstStyle/>
        <a:p>
          <a:endParaRPr lang="en-US"/>
        </a:p>
      </dgm:t>
    </dgm:pt>
    <dgm:pt modelId="{E37BC825-8A95-4EAE-A08E-AA88619E82FE}" type="sibTrans" cxnId="{5EC5D1B7-8C4E-4BDA-A673-C5838424AC69}">
      <dgm:prSet/>
      <dgm:spPr/>
      <dgm:t>
        <a:bodyPr/>
        <a:lstStyle/>
        <a:p>
          <a:endParaRPr lang="en-US"/>
        </a:p>
      </dgm:t>
    </dgm:pt>
    <dgm:pt modelId="{11F6563E-E553-428E-BA2F-9E48F3DD1CF9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New owners would apply for PO </a:t>
          </a:r>
          <a:endParaRPr lang="en-US" dirty="0"/>
        </a:p>
      </dgm:t>
    </dgm:pt>
    <dgm:pt modelId="{822951B1-D82A-4C5A-92A1-5F1D6E86CE14}" type="parTrans" cxnId="{CBCFFA5A-94B1-454A-96F1-08E8C66A833B}">
      <dgm:prSet/>
      <dgm:spPr/>
      <dgm:t>
        <a:bodyPr/>
        <a:lstStyle/>
        <a:p>
          <a:endParaRPr lang="en-US"/>
        </a:p>
      </dgm:t>
    </dgm:pt>
    <dgm:pt modelId="{DD6F695D-CF76-4964-999E-67C00A0659A4}" type="sibTrans" cxnId="{CBCFFA5A-94B1-454A-96F1-08E8C66A833B}">
      <dgm:prSet/>
      <dgm:spPr/>
      <dgm:t>
        <a:bodyPr/>
        <a:lstStyle/>
        <a:p>
          <a:endParaRPr lang="en-US"/>
        </a:p>
      </dgm:t>
    </dgm:pt>
    <dgm:pt modelId="{D6E72A55-C695-40C2-889E-7F4BB5AC2403}">
      <dgm:prSet/>
      <dgm:spPr>
        <a:solidFill>
          <a:srgbClr val="00B0F0"/>
        </a:solidFill>
      </dgm:spPr>
      <dgm:t>
        <a:bodyPr/>
        <a:lstStyle/>
        <a:p>
          <a:r>
            <a:rPr lang="en-GB" dirty="0"/>
            <a:t>Meet their criteria –e.g. 3 mile rule </a:t>
          </a:r>
          <a:endParaRPr lang="en-US" dirty="0"/>
        </a:p>
      </dgm:t>
    </dgm:pt>
    <dgm:pt modelId="{6A63583A-812D-4BC3-9BB1-BE84B622B53D}" type="parTrans" cxnId="{B155D652-FF39-4DC7-AD54-AB5A3099860D}">
      <dgm:prSet/>
      <dgm:spPr/>
      <dgm:t>
        <a:bodyPr/>
        <a:lstStyle/>
        <a:p>
          <a:endParaRPr lang="en-US"/>
        </a:p>
      </dgm:t>
    </dgm:pt>
    <dgm:pt modelId="{9601180C-73E1-433B-B837-AED43D89ECCF}" type="sibTrans" cxnId="{B155D652-FF39-4DC7-AD54-AB5A3099860D}">
      <dgm:prSet/>
      <dgm:spPr/>
      <dgm:t>
        <a:bodyPr/>
        <a:lstStyle/>
        <a:p>
          <a:endParaRPr lang="en-US"/>
        </a:p>
      </dgm:t>
    </dgm:pt>
    <dgm:pt modelId="{E00C9F08-0685-41F6-95AF-EAE75E9931FA}">
      <dgm:prSet/>
      <dgm:spPr/>
      <dgm:t>
        <a:bodyPr/>
        <a:lstStyle/>
        <a:p>
          <a:r>
            <a:rPr lang="en-GB" dirty="0"/>
            <a:t>May need pressure from MP and us </a:t>
          </a:r>
          <a:endParaRPr lang="en-US" dirty="0"/>
        </a:p>
      </dgm:t>
    </dgm:pt>
    <dgm:pt modelId="{C55285AE-12CB-4C5A-984B-353FE922813A}" type="parTrans" cxnId="{51247E2D-BB04-476B-BA4F-E4AA1DDFB1B3}">
      <dgm:prSet/>
      <dgm:spPr/>
      <dgm:t>
        <a:bodyPr/>
        <a:lstStyle/>
        <a:p>
          <a:endParaRPr lang="en-US"/>
        </a:p>
      </dgm:t>
    </dgm:pt>
    <dgm:pt modelId="{61ABCB00-CE1E-4665-BC1F-242DC7DFCC67}" type="sibTrans" cxnId="{51247E2D-BB04-476B-BA4F-E4AA1DDFB1B3}">
      <dgm:prSet/>
      <dgm:spPr/>
      <dgm:t>
        <a:bodyPr/>
        <a:lstStyle/>
        <a:p>
          <a:endParaRPr lang="en-US"/>
        </a:p>
      </dgm:t>
    </dgm:pt>
    <dgm:pt modelId="{BCF9E1A8-58C3-409D-B8AC-64A5A32D4B9B}" type="pres">
      <dgm:prSet presAssocID="{4478767D-05A5-4AB2-8FB6-284CB68ACF04}" presName="diagram" presStyleCnt="0">
        <dgm:presLayoutVars>
          <dgm:dir/>
          <dgm:resizeHandles val="exact"/>
        </dgm:presLayoutVars>
      </dgm:prSet>
      <dgm:spPr/>
    </dgm:pt>
    <dgm:pt modelId="{F9052261-08FD-4DBD-B0C3-DE76CB637F35}" type="pres">
      <dgm:prSet presAssocID="{CCF290D5-0470-4869-AF96-0520D1F4F018}" presName="node" presStyleLbl="node1" presStyleIdx="0" presStyleCnt="5">
        <dgm:presLayoutVars>
          <dgm:bulletEnabled val="1"/>
        </dgm:presLayoutVars>
      </dgm:prSet>
      <dgm:spPr/>
    </dgm:pt>
    <dgm:pt modelId="{C06CB979-8910-4578-8A3E-3E5DF3D6456A}" type="pres">
      <dgm:prSet presAssocID="{EBA0B870-4B1F-4058-979C-E0252BCA2C60}" presName="sibTrans" presStyleCnt="0"/>
      <dgm:spPr/>
    </dgm:pt>
    <dgm:pt modelId="{29DFFBD8-465A-4368-BD82-71549F5F2E31}" type="pres">
      <dgm:prSet presAssocID="{3E86493B-3B8E-4963-87D7-5133FA864216}" presName="node" presStyleLbl="node1" presStyleIdx="1" presStyleCnt="5">
        <dgm:presLayoutVars>
          <dgm:bulletEnabled val="1"/>
        </dgm:presLayoutVars>
      </dgm:prSet>
      <dgm:spPr/>
    </dgm:pt>
    <dgm:pt modelId="{CC14C54C-163C-41D8-8FFF-7227E89DAACD}" type="pres">
      <dgm:prSet presAssocID="{E37BC825-8A95-4EAE-A08E-AA88619E82FE}" presName="sibTrans" presStyleCnt="0"/>
      <dgm:spPr/>
    </dgm:pt>
    <dgm:pt modelId="{A61F2114-F6E2-4EDF-A47F-8CEA434288E0}" type="pres">
      <dgm:prSet presAssocID="{11F6563E-E553-428E-BA2F-9E48F3DD1CF9}" presName="node" presStyleLbl="node1" presStyleIdx="2" presStyleCnt="5">
        <dgm:presLayoutVars>
          <dgm:bulletEnabled val="1"/>
        </dgm:presLayoutVars>
      </dgm:prSet>
      <dgm:spPr/>
    </dgm:pt>
    <dgm:pt modelId="{1C6BE532-9756-46B7-86BF-A40685287EB3}" type="pres">
      <dgm:prSet presAssocID="{DD6F695D-CF76-4964-999E-67C00A0659A4}" presName="sibTrans" presStyleCnt="0"/>
      <dgm:spPr/>
    </dgm:pt>
    <dgm:pt modelId="{25EED0BF-A329-4985-B4FF-5178ABB3695C}" type="pres">
      <dgm:prSet presAssocID="{D6E72A55-C695-40C2-889E-7F4BB5AC2403}" presName="node" presStyleLbl="node1" presStyleIdx="3" presStyleCnt="5">
        <dgm:presLayoutVars>
          <dgm:bulletEnabled val="1"/>
        </dgm:presLayoutVars>
      </dgm:prSet>
      <dgm:spPr/>
    </dgm:pt>
    <dgm:pt modelId="{F538A4A4-4D2E-4BE2-ADB8-258809B375AF}" type="pres">
      <dgm:prSet presAssocID="{9601180C-73E1-433B-B837-AED43D89ECCF}" presName="sibTrans" presStyleCnt="0"/>
      <dgm:spPr/>
    </dgm:pt>
    <dgm:pt modelId="{7497AE3F-1E3E-424E-B7DD-000EB92FB3A1}" type="pres">
      <dgm:prSet presAssocID="{E00C9F08-0685-41F6-95AF-EAE75E9931FA}" presName="node" presStyleLbl="node1" presStyleIdx="4" presStyleCnt="5">
        <dgm:presLayoutVars>
          <dgm:bulletEnabled val="1"/>
        </dgm:presLayoutVars>
      </dgm:prSet>
      <dgm:spPr/>
    </dgm:pt>
  </dgm:ptLst>
  <dgm:cxnLst>
    <dgm:cxn modelId="{3404600B-D22A-486E-9B42-9FE48A7E8628}" type="presOf" srcId="{E00C9F08-0685-41F6-95AF-EAE75E9931FA}" destId="{7497AE3F-1E3E-424E-B7DD-000EB92FB3A1}" srcOrd="0" destOrd="0" presId="urn:microsoft.com/office/officeart/2005/8/layout/default"/>
    <dgm:cxn modelId="{4321FF2A-7059-4E97-950A-B6F85F88A444}" type="presOf" srcId="{11F6563E-E553-428E-BA2F-9E48F3DD1CF9}" destId="{A61F2114-F6E2-4EDF-A47F-8CEA434288E0}" srcOrd="0" destOrd="0" presId="urn:microsoft.com/office/officeart/2005/8/layout/default"/>
    <dgm:cxn modelId="{51247E2D-BB04-476B-BA4F-E4AA1DDFB1B3}" srcId="{4478767D-05A5-4AB2-8FB6-284CB68ACF04}" destId="{E00C9F08-0685-41F6-95AF-EAE75E9931FA}" srcOrd="4" destOrd="0" parTransId="{C55285AE-12CB-4C5A-984B-353FE922813A}" sibTransId="{61ABCB00-CE1E-4665-BC1F-242DC7DFCC67}"/>
    <dgm:cxn modelId="{B155D652-FF39-4DC7-AD54-AB5A3099860D}" srcId="{4478767D-05A5-4AB2-8FB6-284CB68ACF04}" destId="{D6E72A55-C695-40C2-889E-7F4BB5AC2403}" srcOrd="3" destOrd="0" parTransId="{6A63583A-812D-4BC3-9BB1-BE84B622B53D}" sibTransId="{9601180C-73E1-433B-B837-AED43D89ECCF}"/>
    <dgm:cxn modelId="{CBCFFA5A-94B1-454A-96F1-08E8C66A833B}" srcId="{4478767D-05A5-4AB2-8FB6-284CB68ACF04}" destId="{11F6563E-E553-428E-BA2F-9E48F3DD1CF9}" srcOrd="2" destOrd="0" parTransId="{822951B1-D82A-4C5A-92A1-5F1D6E86CE14}" sibTransId="{DD6F695D-CF76-4964-999E-67C00A0659A4}"/>
    <dgm:cxn modelId="{82C81596-C158-4763-98F4-CF6B3056855D}" type="presOf" srcId="{4478767D-05A5-4AB2-8FB6-284CB68ACF04}" destId="{BCF9E1A8-58C3-409D-B8AC-64A5A32D4B9B}" srcOrd="0" destOrd="0" presId="urn:microsoft.com/office/officeart/2005/8/layout/default"/>
    <dgm:cxn modelId="{697A7E96-119A-4E20-9809-949BFF671CEF}" type="presOf" srcId="{D6E72A55-C695-40C2-889E-7F4BB5AC2403}" destId="{25EED0BF-A329-4985-B4FF-5178ABB3695C}" srcOrd="0" destOrd="0" presId="urn:microsoft.com/office/officeart/2005/8/layout/default"/>
    <dgm:cxn modelId="{5EC5D1B7-8C4E-4BDA-A673-C5838424AC69}" srcId="{4478767D-05A5-4AB2-8FB6-284CB68ACF04}" destId="{3E86493B-3B8E-4963-87D7-5133FA864216}" srcOrd="1" destOrd="0" parTransId="{E0CD46DC-1B33-4EA1-8A86-08D8AC0C09E4}" sibTransId="{E37BC825-8A95-4EAE-A08E-AA88619E82FE}"/>
    <dgm:cxn modelId="{70FD48B8-E760-495B-B083-2954BFB1A1C1}" srcId="{4478767D-05A5-4AB2-8FB6-284CB68ACF04}" destId="{CCF290D5-0470-4869-AF96-0520D1F4F018}" srcOrd="0" destOrd="0" parTransId="{DCEAEA30-6E3F-43BD-8F53-A2F715031723}" sibTransId="{EBA0B870-4B1F-4058-979C-E0252BCA2C60}"/>
    <dgm:cxn modelId="{897FE7F6-1307-43B1-B7A0-1965495C8EB4}" type="presOf" srcId="{CCF290D5-0470-4869-AF96-0520D1F4F018}" destId="{F9052261-08FD-4DBD-B0C3-DE76CB637F35}" srcOrd="0" destOrd="0" presId="urn:microsoft.com/office/officeart/2005/8/layout/default"/>
    <dgm:cxn modelId="{19C9EFFE-879B-4C4C-803F-76DF011B01AE}" type="presOf" srcId="{3E86493B-3B8E-4963-87D7-5133FA864216}" destId="{29DFFBD8-465A-4368-BD82-71549F5F2E31}" srcOrd="0" destOrd="0" presId="urn:microsoft.com/office/officeart/2005/8/layout/default"/>
    <dgm:cxn modelId="{77F00FE8-C895-46B3-B79A-36E410C90A4A}" type="presParOf" srcId="{BCF9E1A8-58C3-409D-B8AC-64A5A32D4B9B}" destId="{F9052261-08FD-4DBD-B0C3-DE76CB637F35}" srcOrd="0" destOrd="0" presId="urn:microsoft.com/office/officeart/2005/8/layout/default"/>
    <dgm:cxn modelId="{EA9C35F3-5ED7-4CF0-816F-DC6E7D2BA53B}" type="presParOf" srcId="{BCF9E1A8-58C3-409D-B8AC-64A5A32D4B9B}" destId="{C06CB979-8910-4578-8A3E-3E5DF3D6456A}" srcOrd="1" destOrd="0" presId="urn:microsoft.com/office/officeart/2005/8/layout/default"/>
    <dgm:cxn modelId="{DCA96995-FD3E-4E62-8BD9-7607B6C26CCD}" type="presParOf" srcId="{BCF9E1A8-58C3-409D-B8AC-64A5A32D4B9B}" destId="{29DFFBD8-465A-4368-BD82-71549F5F2E31}" srcOrd="2" destOrd="0" presId="urn:microsoft.com/office/officeart/2005/8/layout/default"/>
    <dgm:cxn modelId="{7D8A6998-C0BA-4E5E-B6DD-A19CB307FB12}" type="presParOf" srcId="{BCF9E1A8-58C3-409D-B8AC-64A5A32D4B9B}" destId="{CC14C54C-163C-41D8-8FFF-7227E89DAACD}" srcOrd="3" destOrd="0" presId="urn:microsoft.com/office/officeart/2005/8/layout/default"/>
    <dgm:cxn modelId="{1A7D0BCB-D015-47CD-AE6B-24517E9CA150}" type="presParOf" srcId="{BCF9E1A8-58C3-409D-B8AC-64A5A32D4B9B}" destId="{A61F2114-F6E2-4EDF-A47F-8CEA434288E0}" srcOrd="4" destOrd="0" presId="urn:microsoft.com/office/officeart/2005/8/layout/default"/>
    <dgm:cxn modelId="{E2112D52-9D00-477A-B90C-486E7CE24DBE}" type="presParOf" srcId="{BCF9E1A8-58C3-409D-B8AC-64A5A32D4B9B}" destId="{1C6BE532-9756-46B7-86BF-A40685287EB3}" srcOrd="5" destOrd="0" presId="urn:microsoft.com/office/officeart/2005/8/layout/default"/>
    <dgm:cxn modelId="{BDC7F7A4-FBE1-4799-8D59-E930FB9F395B}" type="presParOf" srcId="{BCF9E1A8-58C3-409D-B8AC-64A5A32D4B9B}" destId="{25EED0BF-A329-4985-B4FF-5178ABB3695C}" srcOrd="6" destOrd="0" presId="urn:microsoft.com/office/officeart/2005/8/layout/default"/>
    <dgm:cxn modelId="{696A7473-53F8-4656-81F5-DCB43B46D69A}" type="presParOf" srcId="{BCF9E1A8-58C3-409D-B8AC-64A5A32D4B9B}" destId="{F538A4A4-4D2E-4BE2-ADB8-258809B375AF}" srcOrd="7" destOrd="0" presId="urn:microsoft.com/office/officeart/2005/8/layout/default"/>
    <dgm:cxn modelId="{8616B9B6-B81D-4EAC-853B-B963C354FC2F}" type="presParOf" srcId="{BCF9E1A8-58C3-409D-B8AC-64A5A32D4B9B}" destId="{7497AE3F-1E3E-424E-B7DD-000EB92FB3A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DF546E-1D72-4F1A-9786-0A69583FB51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E7BBA87-697E-42E8-B680-558C0519E967}">
      <dgm:prSet/>
      <dgm:spPr/>
      <dgm:t>
        <a:bodyPr/>
        <a:lstStyle/>
        <a:p>
          <a:r>
            <a:rPr lang="en-GB"/>
            <a:t>The Post Office Outreach Service </a:t>
          </a:r>
          <a:endParaRPr lang="en-US"/>
        </a:p>
      </dgm:t>
    </dgm:pt>
    <dgm:pt modelId="{73394199-1090-47BF-B0DE-BE0494F69534}" type="parTrans" cxnId="{4A622CBF-0C8B-47C3-8DFE-D35DBE5FF257}">
      <dgm:prSet/>
      <dgm:spPr/>
      <dgm:t>
        <a:bodyPr/>
        <a:lstStyle/>
        <a:p>
          <a:endParaRPr lang="en-US"/>
        </a:p>
      </dgm:t>
    </dgm:pt>
    <dgm:pt modelId="{449EF6E5-37ED-42AD-A37C-1F0540278462}" type="sibTrans" cxnId="{4A622CBF-0C8B-47C3-8DFE-D35DBE5FF257}">
      <dgm:prSet/>
      <dgm:spPr/>
      <dgm:t>
        <a:bodyPr/>
        <a:lstStyle/>
        <a:p>
          <a:endParaRPr lang="en-US"/>
        </a:p>
      </dgm:t>
    </dgm:pt>
    <dgm:pt modelId="{515EAA0F-2EDE-4828-AB81-78BF87DFE136}">
      <dgm:prSet/>
      <dgm:spPr/>
      <dgm:t>
        <a:bodyPr/>
        <a:lstStyle/>
        <a:p>
          <a:r>
            <a:rPr lang="en-GB" dirty="0"/>
            <a:t>Second Best </a:t>
          </a:r>
          <a:endParaRPr lang="en-US" dirty="0"/>
        </a:p>
      </dgm:t>
    </dgm:pt>
    <dgm:pt modelId="{6570F4A1-695D-400D-9237-8CBADA273F3E}" type="parTrans" cxnId="{5497A522-0EE4-4404-95F5-21B85399F036}">
      <dgm:prSet/>
      <dgm:spPr/>
      <dgm:t>
        <a:bodyPr/>
        <a:lstStyle/>
        <a:p>
          <a:endParaRPr lang="en-US"/>
        </a:p>
      </dgm:t>
    </dgm:pt>
    <dgm:pt modelId="{3FDBFEF7-96E8-468E-9B9F-579425ED09BE}" type="sibTrans" cxnId="{5497A522-0EE4-4404-95F5-21B85399F036}">
      <dgm:prSet/>
      <dgm:spPr/>
      <dgm:t>
        <a:bodyPr/>
        <a:lstStyle/>
        <a:p>
          <a:endParaRPr lang="en-US"/>
        </a:p>
      </dgm:t>
    </dgm:pt>
    <dgm:pt modelId="{45C31702-5390-4F5E-9352-38E106F206C9}">
      <dgm:prSet/>
      <dgm:spPr/>
      <dgm:t>
        <a:bodyPr/>
        <a:lstStyle/>
        <a:p>
          <a:r>
            <a:rPr lang="en-GB" dirty="0"/>
            <a:t>Need a home</a:t>
          </a:r>
          <a:endParaRPr lang="en-US" dirty="0"/>
        </a:p>
      </dgm:t>
    </dgm:pt>
    <dgm:pt modelId="{C0694544-9940-44B7-9996-4B80EB9B05CD}" type="parTrans" cxnId="{F2EC7EF3-7627-4355-97A7-832A53A95B84}">
      <dgm:prSet/>
      <dgm:spPr/>
      <dgm:t>
        <a:bodyPr/>
        <a:lstStyle/>
        <a:p>
          <a:endParaRPr lang="en-US"/>
        </a:p>
      </dgm:t>
    </dgm:pt>
    <dgm:pt modelId="{167ED874-4932-4DBE-B72E-ECF5950E47DA}" type="sibTrans" cxnId="{F2EC7EF3-7627-4355-97A7-832A53A95B84}">
      <dgm:prSet/>
      <dgm:spPr/>
      <dgm:t>
        <a:bodyPr/>
        <a:lstStyle/>
        <a:p>
          <a:endParaRPr lang="en-US"/>
        </a:p>
      </dgm:t>
    </dgm:pt>
    <dgm:pt modelId="{DD2F9739-FD52-4F29-BC23-126BDD738C7D}">
      <dgm:prSet/>
      <dgm:spPr/>
      <dgm:t>
        <a:bodyPr/>
        <a:lstStyle/>
        <a:p>
          <a:r>
            <a:rPr lang="en-GB"/>
            <a:t>Couple hours twice a week</a:t>
          </a:r>
          <a:endParaRPr lang="en-US"/>
        </a:p>
      </dgm:t>
    </dgm:pt>
    <dgm:pt modelId="{0CDDB071-9A00-457C-A673-7C29364CF39F}" type="parTrans" cxnId="{BD6CAC5D-35DB-49BE-9479-B6D892A16EB4}">
      <dgm:prSet/>
      <dgm:spPr/>
      <dgm:t>
        <a:bodyPr/>
        <a:lstStyle/>
        <a:p>
          <a:endParaRPr lang="en-US"/>
        </a:p>
      </dgm:t>
    </dgm:pt>
    <dgm:pt modelId="{03666C3A-1924-4BA5-AE12-08AF81F3260E}" type="sibTrans" cxnId="{BD6CAC5D-35DB-49BE-9479-B6D892A16EB4}">
      <dgm:prSet/>
      <dgm:spPr/>
      <dgm:t>
        <a:bodyPr/>
        <a:lstStyle/>
        <a:p>
          <a:endParaRPr lang="en-US"/>
        </a:p>
      </dgm:t>
    </dgm:pt>
    <dgm:pt modelId="{40BD013D-C7B5-4EFA-90FF-65B7E7C557A0}">
      <dgm:prSet/>
      <dgm:spPr/>
      <dgm:t>
        <a:bodyPr/>
        <a:lstStyle/>
        <a:p>
          <a:r>
            <a:rPr lang="en-GB" dirty="0"/>
            <a:t>Basic services, cash, banking,  post </a:t>
          </a:r>
          <a:endParaRPr lang="en-US" dirty="0"/>
        </a:p>
      </dgm:t>
    </dgm:pt>
    <dgm:pt modelId="{E778BD25-4A02-485C-8868-95E60A25EF62}" type="parTrans" cxnId="{0CA6D758-7AC1-4725-A341-076FA178C9CB}">
      <dgm:prSet/>
      <dgm:spPr/>
      <dgm:t>
        <a:bodyPr/>
        <a:lstStyle/>
        <a:p>
          <a:endParaRPr lang="en-US"/>
        </a:p>
      </dgm:t>
    </dgm:pt>
    <dgm:pt modelId="{6C93FBD0-BFA5-4871-9E6C-93F5C883D9C3}" type="sibTrans" cxnId="{0CA6D758-7AC1-4725-A341-076FA178C9CB}">
      <dgm:prSet/>
      <dgm:spPr/>
      <dgm:t>
        <a:bodyPr/>
        <a:lstStyle/>
        <a:p>
          <a:endParaRPr lang="en-US"/>
        </a:p>
      </dgm:t>
    </dgm:pt>
    <dgm:pt modelId="{7DB7ACF2-ED8B-4767-B348-81058558DF46}">
      <dgm:prSet/>
      <dgm:spPr/>
      <dgm:t>
        <a:bodyPr/>
        <a:lstStyle/>
        <a:p>
          <a:r>
            <a:rPr lang="en-GB" dirty="0"/>
            <a:t>PO not encouraging </a:t>
          </a:r>
          <a:r>
            <a:rPr lang="en-GB"/>
            <a:t>more ?</a:t>
          </a:r>
          <a:endParaRPr lang="en-US" dirty="0"/>
        </a:p>
      </dgm:t>
    </dgm:pt>
    <dgm:pt modelId="{923F8A7A-6BE2-4329-B30F-BD5317B9BC2C}" type="parTrans" cxnId="{3D5F6059-F1C1-4EA1-A90E-F3CEB70FEE16}">
      <dgm:prSet/>
      <dgm:spPr/>
      <dgm:t>
        <a:bodyPr/>
        <a:lstStyle/>
        <a:p>
          <a:endParaRPr lang="en-US"/>
        </a:p>
      </dgm:t>
    </dgm:pt>
    <dgm:pt modelId="{ADE984BA-0510-4E67-9879-B5FD395B7185}" type="sibTrans" cxnId="{3D5F6059-F1C1-4EA1-A90E-F3CEB70FEE16}">
      <dgm:prSet/>
      <dgm:spPr/>
      <dgm:t>
        <a:bodyPr/>
        <a:lstStyle/>
        <a:p>
          <a:endParaRPr lang="en-US"/>
        </a:p>
      </dgm:t>
    </dgm:pt>
    <dgm:pt modelId="{D71ABF50-6F0C-4FE9-93A0-F93A2B94DEE4}" type="pres">
      <dgm:prSet presAssocID="{53DF546E-1D72-4F1A-9786-0A69583FB51F}" presName="linear" presStyleCnt="0">
        <dgm:presLayoutVars>
          <dgm:animLvl val="lvl"/>
          <dgm:resizeHandles val="exact"/>
        </dgm:presLayoutVars>
      </dgm:prSet>
      <dgm:spPr/>
    </dgm:pt>
    <dgm:pt modelId="{DDF1E6A4-D8BA-4920-B8E8-7F312748B145}" type="pres">
      <dgm:prSet presAssocID="{0E7BBA87-697E-42E8-B680-558C0519E967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4991FCA-7EEE-44C3-B059-FCBAE40B3317}" type="pres">
      <dgm:prSet presAssocID="{449EF6E5-37ED-42AD-A37C-1F0540278462}" presName="spacer" presStyleCnt="0"/>
      <dgm:spPr/>
    </dgm:pt>
    <dgm:pt modelId="{C7D14659-1A8E-4955-BF8D-DAB869D78F99}" type="pres">
      <dgm:prSet presAssocID="{515EAA0F-2EDE-4828-AB81-78BF87DFE13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3E0807D-7F8F-411F-A1FE-7A27DCDA60B0}" type="pres">
      <dgm:prSet presAssocID="{3FDBFEF7-96E8-468E-9B9F-579425ED09BE}" presName="spacer" presStyleCnt="0"/>
      <dgm:spPr/>
    </dgm:pt>
    <dgm:pt modelId="{B047A81D-0478-4360-8796-45BB03652AB2}" type="pres">
      <dgm:prSet presAssocID="{45C31702-5390-4F5E-9352-38E106F206C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9AF85042-DA15-445F-9424-B5C09770FC3C}" type="pres">
      <dgm:prSet presAssocID="{167ED874-4932-4DBE-B72E-ECF5950E47DA}" presName="spacer" presStyleCnt="0"/>
      <dgm:spPr/>
    </dgm:pt>
    <dgm:pt modelId="{39092396-0527-4A8A-AE4A-C2ABE9AA71BA}" type="pres">
      <dgm:prSet presAssocID="{DD2F9739-FD52-4F29-BC23-126BDD738C7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5AC179D-FA8F-4872-94F3-D2E2B28801A4}" type="pres">
      <dgm:prSet presAssocID="{03666C3A-1924-4BA5-AE12-08AF81F3260E}" presName="spacer" presStyleCnt="0"/>
      <dgm:spPr/>
    </dgm:pt>
    <dgm:pt modelId="{1CBD9947-98A2-47D7-BC21-4D25315A028C}" type="pres">
      <dgm:prSet presAssocID="{40BD013D-C7B5-4EFA-90FF-65B7E7C557A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1935C9F-7D4B-4F4A-90F9-0492AD3A09F4}" type="pres">
      <dgm:prSet presAssocID="{6C93FBD0-BFA5-4871-9E6C-93F5C883D9C3}" presName="spacer" presStyleCnt="0"/>
      <dgm:spPr/>
    </dgm:pt>
    <dgm:pt modelId="{20A743BF-D220-4151-82C9-7F3273106E8E}" type="pres">
      <dgm:prSet presAssocID="{7DB7ACF2-ED8B-4767-B348-81058558DF46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CA95904-9570-4B68-94FD-315313EF2B99}" type="presOf" srcId="{53DF546E-1D72-4F1A-9786-0A69583FB51F}" destId="{D71ABF50-6F0C-4FE9-93A0-F93A2B94DEE4}" srcOrd="0" destOrd="0" presId="urn:microsoft.com/office/officeart/2005/8/layout/vList2"/>
    <dgm:cxn modelId="{D2D4E61A-B141-471A-B60A-CD261AC07755}" type="presOf" srcId="{7DB7ACF2-ED8B-4767-B348-81058558DF46}" destId="{20A743BF-D220-4151-82C9-7F3273106E8E}" srcOrd="0" destOrd="0" presId="urn:microsoft.com/office/officeart/2005/8/layout/vList2"/>
    <dgm:cxn modelId="{72FF5E1C-1F28-43DB-B267-2753235E4030}" type="presOf" srcId="{45C31702-5390-4F5E-9352-38E106F206C9}" destId="{B047A81D-0478-4360-8796-45BB03652AB2}" srcOrd="0" destOrd="0" presId="urn:microsoft.com/office/officeart/2005/8/layout/vList2"/>
    <dgm:cxn modelId="{5497A522-0EE4-4404-95F5-21B85399F036}" srcId="{53DF546E-1D72-4F1A-9786-0A69583FB51F}" destId="{515EAA0F-2EDE-4828-AB81-78BF87DFE136}" srcOrd="1" destOrd="0" parTransId="{6570F4A1-695D-400D-9237-8CBADA273F3E}" sibTransId="{3FDBFEF7-96E8-468E-9B9F-579425ED09BE}"/>
    <dgm:cxn modelId="{8CB1D435-2FDF-46D9-937E-9E8C6FBF4EF6}" type="presOf" srcId="{40BD013D-C7B5-4EFA-90FF-65B7E7C557A0}" destId="{1CBD9947-98A2-47D7-BC21-4D25315A028C}" srcOrd="0" destOrd="0" presId="urn:microsoft.com/office/officeart/2005/8/layout/vList2"/>
    <dgm:cxn modelId="{BD6CAC5D-35DB-49BE-9479-B6D892A16EB4}" srcId="{53DF546E-1D72-4F1A-9786-0A69583FB51F}" destId="{DD2F9739-FD52-4F29-BC23-126BDD738C7D}" srcOrd="3" destOrd="0" parTransId="{0CDDB071-9A00-457C-A673-7C29364CF39F}" sibTransId="{03666C3A-1924-4BA5-AE12-08AF81F3260E}"/>
    <dgm:cxn modelId="{A11E6577-B4B6-4828-9EE9-46413ADBD48F}" type="presOf" srcId="{DD2F9739-FD52-4F29-BC23-126BDD738C7D}" destId="{39092396-0527-4A8A-AE4A-C2ABE9AA71BA}" srcOrd="0" destOrd="0" presId="urn:microsoft.com/office/officeart/2005/8/layout/vList2"/>
    <dgm:cxn modelId="{0CA6D758-7AC1-4725-A341-076FA178C9CB}" srcId="{53DF546E-1D72-4F1A-9786-0A69583FB51F}" destId="{40BD013D-C7B5-4EFA-90FF-65B7E7C557A0}" srcOrd="4" destOrd="0" parTransId="{E778BD25-4A02-485C-8868-95E60A25EF62}" sibTransId="{6C93FBD0-BFA5-4871-9E6C-93F5C883D9C3}"/>
    <dgm:cxn modelId="{3D5F6059-F1C1-4EA1-A90E-F3CEB70FEE16}" srcId="{53DF546E-1D72-4F1A-9786-0A69583FB51F}" destId="{7DB7ACF2-ED8B-4767-B348-81058558DF46}" srcOrd="5" destOrd="0" parTransId="{923F8A7A-6BE2-4329-B30F-BD5317B9BC2C}" sibTransId="{ADE984BA-0510-4E67-9879-B5FD395B7185}"/>
    <dgm:cxn modelId="{87B15A9F-DA78-4FA9-AE8A-E337EE63DCAE}" type="presOf" srcId="{0E7BBA87-697E-42E8-B680-558C0519E967}" destId="{DDF1E6A4-D8BA-4920-B8E8-7F312748B145}" srcOrd="0" destOrd="0" presId="urn:microsoft.com/office/officeart/2005/8/layout/vList2"/>
    <dgm:cxn modelId="{14A564A6-B285-464E-BE84-0A4D5BA20BBF}" type="presOf" srcId="{515EAA0F-2EDE-4828-AB81-78BF87DFE136}" destId="{C7D14659-1A8E-4955-BF8D-DAB869D78F99}" srcOrd="0" destOrd="0" presId="urn:microsoft.com/office/officeart/2005/8/layout/vList2"/>
    <dgm:cxn modelId="{4A622CBF-0C8B-47C3-8DFE-D35DBE5FF257}" srcId="{53DF546E-1D72-4F1A-9786-0A69583FB51F}" destId="{0E7BBA87-697E-42E8-B680-558C0519E967}" srcOrd="0" destOrd="0" parTransId="{73394199-1090-47BF-B0DE-BE0494F69534}" sibTransId="{449EF6E5-37ED-42AD-A37C-1F0540278462}"/>
    <dgm:cxn modelId="{F2EC7EF3-7627-4355-97A7-832A53A95B84}" srcId="{53DF546E-1D72-4F1A-9786-0A69583FB51F}" destId="{45C31702-5390-4F5E-9352-38E106F206C9}" srcOrd="2" destOrd="0" parTransId="{C0694544-9940-44B7-9996-4B80EB9B05CD}" sibTransId="{167ED874-4932-4DBE-B72E-ECF5950E47DA}"/>
    <dgm:cxn modelId="{BAE392E2-9122-434E-B1D7-5E4CCD8C9682}" type="presParOf" srcId="{D71ABF50-6F0C-4FE9-93A0-F93A2B94DEE4}" destId="{DDF1E6A4-D8BA-4920-B8E8-7F312748B145}" srcOrd="0" destOrd="0" presId="urn:microsoft.com/office/officeart/2005/8/layout/vList2"/>
    <dgm:cxn modelId="{7BBCB6CB-BDD6-404F-9214-65811CE70679}" type="presParOf" srcId="{D71ABF50-6F0C-4FE9-93A0-F93A2B94DEE4}" destId="{F4991FCA-7EEE-44C3-B059-FCBAE40B3317}" srcOrd="1" destOrd="0" presId="urn:microsoft.com/office/officeart/2005/8/layout/vList2"/>
    <dgm:cxn modelId="{E059C61D-C838-4F82-AE31-52CEFF53AC9F}" type="presParOf" srcId="{D71ABF50-6F0C-4FE9-93A0-F93A2B94DEE4}" destId="{C7D14659-1A8E-4955-BF8D-DAB869D78F99}" srcOrd="2" destOrd="0" presId="urn:microsoft.com/office/officeart/2005/8/layout/vList2"/>
    <dgm:cxn modelId="{611AB5E3-9CC2-4D46-A0A6-65DAF6A56C09}" type="presParOf" srcId="{D71ABF50-6F0C-4FE9-93A0-F93A2B94DEE4}" destId="{03E0807D-7F8F-411F-A1FE-7A27DCDA60B0}" srcOrd="3" destOrd="0" presId="urn:microsoft.com/office/officeart/2005/8/layout/vList2"/>
    <dgm:cxn modelId="{59DA25EA-274C-4182-8CDE-A94BE8C7B6F2}" type="presParOf" srcId="{D71ABF50-6F0C-4FE9-93A0-F93A2B94DEE4}" destId="{B047A81D-0478-4360-8796-45BB03652AB2}" srcOrd="4" destOrd="0" presId="urn:microsoft.com/office/officeart/2005/8/layout/vList2"/>
    <dgm:cxn modelId="{E22EC770-B1E9-4A1E-B5B5-360BF8783D27}" type="presParOf" srcId="{D71ABF50-6F0C-4FE9-93A0-F93A2B94DEE4}" destId="{9AF85042-DA15-445F-9424-B5C09770FC3C}" srcOrd="5" destOrd="0" presId="urn:microsoft.com/office/officeart/2005/8/layout/vList2"/>
    <dgm:cxn modelId="{FE8CE1F0-2D89-46B5-947D-5AEEBE86E295}" type="presParOf" srcId="{D71ABF50-6F0C-4FE9-93A0-F93A2B94DEE4}" destId="{39092396-0527-4A8A-AE4A-C2ABE9AA71BA}" srcOrd="6" destOrd="0" presId="urn:microsoft.com/office/officeart/2005/8/layout/vList2"/>
    <dgm:cxn modelId="{D86D1A29-31EE-4734-B915-0CB45E442F48}" type="presParOf" srcId="{D71ABF50-6F0C-4FE9-93A0-F93A2B94DEE4}" destId="{15AC179D-FA8F-4872-94F3-D2E2B28801A4}" srcOrd="7" destOrd="0" presId="urn:microsoft.com/office/officeart/2005/8/layout/vList2"/>
    <dgm:cxn modelId="{D0D6F204-00C9-4C35-8845-D8A5095BC5D2}" type="presParOf" srcId="{D71ABF50-6F0C-4FE9-93A0-F93A2B94DEE4}" destId="{1CBD9947-98A2-47D7-BC21-4D25315A028C}" srcOrd="8" destOrd="0" presId="urn:microsoft.com/office/officeart/2005/8/layout/vList2"/>
    <dgm:cxn modelId="{AEC85589-ED4F-42B5-8103-567BAC28C9EA}" type="presParOf" srcId="{D71ABF50-6F0C-4FE9-93A0-F93A2B94DEE4}" destId="{11935C9F-7D4B-4F4A-90F9-0492AD3A09F4}" srcOrd="9" destOrd="0" presId="urn:microsoft.com/office/officeart/2005/8/layout/vList2"/>
    <dgm:cxn modelId="{569B8DAD-290C-4135-AC7A-AD01B84CFEB8}" type="presParOf" srcId="{D71ABF50-6F0C-4FE9-93A0-F93A2B94DEE4}" destId="{20A743BF-D220-4151-82C9-7F3273106E8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CAA14C-D89B-4004-A29F-2E75FE58A54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A63BEE9-615F-4F5E-ABAC-9C6F023C384A}">
      <dgm:prSet/>
      <dgm:spPr/>
      <dgm:t>
        <a:bodyPr/>
        <a:lstStyle/>
        <a:p>
          <a:r>
            <a:rPr lang="en-GB" dirty="0">
              <a:solidFill>
                <a:schemeClr val="accent2">
                  <a:lumMod val="75000"/>
                </a:schemeClr>
              </a:solidFill>
            </a:rPr>
            <a:t>Community Shop </a:t>
          </a:r>
          <a:endParaRPr lang="en-US" dirty="0">
            <a:solidFill>
              <a:schemeClr val="accent2">
                <a:lumMod val="75000"/>
              </a:schemeClr>
            </a:solidFill>
          </a:endParaRPr>
        </a:p>
      </dgm:t>
    </dgm:pt>
    <dgm:pt modelId="{7AEE47F3-2CA8-4C5E-A0E7-D44F8E97F6F9}" type="parTrans" cxnId="{FD36B311-907B-49FD-AB00-7798AE7C2694}">
      <dgm:prSet/>
      <dgm:spPr/>
      <dgm:t>
        <a:bodyPr/>
        <a:lstStyle/>
        <a:p>
          <a:endParaRPr lang="en-US"/>
        </a:p>
      </dgm:t>
    </dgm:pt>
    <dgm:pt modelId="{CD69E4E9-AA68-405C-B122-9C60BCDAD43D}" type="sibTrans" cxnId="{FD36B311-907B-49FD-AB00-7798AE7C2694}">
      <dgm:prSet/>
      <dgm:spPr/>
      <dgm:t>
        <a:bodyPr/>
        <a:lstStyle/>
        <a:p>
          <a:endParaRPr lang="en-US"/>
        </a:p>
      </dgm:t>
    </dgm:pt>
    <dgm:pt modelId="{167E9010-53D3-473F-AF9D-F4FE2D6B67AD}">
      <dgm:prSet/>
      <dgm:spPr/>
      <dgm:t>
        <a:bodyPr/>
        <a:lstStyle/>
        <a:p>
          <a:r>
            <a:rPr lang="en-GB"/>
            <a:t>Tewin </a:t>
          </a:r>
          <a:endParaRPr lang="en-US"/>
        </a:p>
      </dgm:t>
    </dgm:pt>
    <dgm:pt modelId="{AB50D9B0-2E75-4299-A1B5-9CBBD1B89581}" type="parTrans" cxnId="{C7FC8B35-C599-4E68-A07F-6D019EF1041B}">
      <dgm:prSet/>
      <dgm:spPr/>
      <dgm:t>
        <a:bodyPr/>
        <a:lstStyle/>
        <a:p>
          <a:endParaRPr lang="en-US"/>
        </a:p>
      </dgm:t>
    </dgm:pt>
    <dgm:pt modelId="{E4A761BF-0454-4C14-8BCB-6A12F46FB2B9}" type="sibTrans" cxnId="{C7FC8B35-C599-4E68-A07F-6D019EF1041B}">
      <dgm:prSet/>
      <dgm:spPr/>
      <dgm:t>
        <a:bodyPr/>
        <a:lstStyle/>
        <a:p>
          <a:endParaRPr lang="en-US"/>
        </a:p>
      </dgm:t>
    </dgm:pt>
    <dgm:pt modelId="{C8868BB3-BEC0-46C2-B68A-9B8F44DA3620}">
      <dgm:prSet/>
      <dgm:spPr/>
      <dgm:t>
        <a:bodyPr/>
        <a:lstStyle/>
        <a:p>
          <a:r>
            <a:rPr lang="en-GB" dirty="0"/>
            <a:t>Thriplow </a:t>
          </a:r>
          <a:endParaRPr lang="en-US" dirty="0"/>
        </a:p>
      </dgm:t>
    </dgm:pt>
    <dgm:pt modelId="{A188B62D-CF5D-48BF-8ED4-96D6A5200933}" type="parTrans" cxnId="{9F9A12AB-4E69-46AA-9490-4A4728590B9F}">
      <dgm:prSet/>
      <dgm:spPr/>
      <dgm:t>
        <a:bodyPr/>
        <a:lstStyle/>
        <a:p>
          <a:endParaRPr lang="en-US"/>
        </a:p>
      </dgm:t>
    </dgm:pt>
    <dgm:pt modelId="{DC928E95-98C6-402F-8620-AD619DB69431}" type="sibTrans" cxnId="{9F9A12AB-4E69-46AA-9490-4A4728590B9F}">
      <dgm:prSet/>
      <dgm:spPr/>
      <dgm:t>
        <a:bodyPr/>
        <a:lstStyle/>
        <a:p>
          <a:endParaRPr lang="en-US"/>
        </a:p>
      </dgm:t>
    </dgm:pt>
    <dgm:pt modelId="{BCAC3CE4-B727-4374-9FAE-B83FC999E723}">
      <dgm:prSet/>
      <dgm:spPr/>
      <dgm:t>
        <a:bodyPr/>
        <a:lstStyle/>
        <a:p>
          <a:r>
            <a:rPr lang="en-GB"/>
            <a:t>Key is Premises to buy or rent </a:t>
          </a:r>
          <a:endParaRPr lang="en-US"/>
        </a:p>
      </dgm:t>
    </dgm:pt>
    <dgm:pt modelId="{068189ED-E6A1-4686-8B37-16491692D1B2}" type="parTrans" cxnId="{29CBEDA5-746A-4B2A-B348-C328B7ABFA18}">
      <dgm:prSet/>
      <dgm:spPr/>
      <dgm:t>
        <a:bodyPr/>
        <a:lstStyle/>
        <a:p>
          <a:endParaRPr lang="en-US"/>
        </a:p>
      </dgm:t>
    </dgm:pt>
    <dgm:pt modelId="{13C663C6-12C4-473D-8C80-F2427108104A}" type="sibTrans" cxnId="{29CBEDA5-746A-4B2A-B348-C328B7ABFA18}">
      <dgm:prSet/>
      <dgm:spPr/>
      <dgm:t>
        <a:bodyPr/>
        <a:lstStyle/>
        <a:p>
          <a:endParaRPr lang="en-US"/>
        </a:p>
      </dgm:t>
    </dgm:pt>
    <dgm:pt modelId="{F15AECC0-B8FF-46A3-BA00-8646897A9760}">
      <dgm:prSet/>
      <dgm:spPr/>
      <dgm:t>
        <a:bodyPr/>
        <a:lstStyle/>
        <a:p>
          <a:r>
            <a:rPr lang="en-GB"/>
            <a:t>Has to be Community led</a:t>
          </a:r>
          <a:endParaRPr lang="en-US"/>
        </a:p>
      </dgm:t>
    </dgm:pt>
    <dgm:pt modelId="{693812E5-4825-44B1-A8D1-DB81BE1E9AE5}" type="parTrans" cxnId="{C5B8E201-301C-4837-BF4E-40157BA09BAF}">
      <dgm:prSet/>
      <dgm:spPr/>
      <dgm:t>
        <a:bodyPr/>
        <a:lstStyle/>
        <a:p>
          <a:endParaRPr lang="en-US"/>
        </a:p>
      </dgm:t>
    </dgm:pt>
    <dgm:pt modelId="{2CBE3864-AD7B-4EE8-8C69-DFE06A712590}" type="sibTrans" cxnId="{C5B8E201-301C-4837-BF4E-40157BA09BAF}">
      <dgm:prSet/>
      <dgm:spPr/>
      <dgm:t>
        <a:bodyPr/>
        <a:lstStyle/>
        <a:p>
          <a:endParaRPr lang="en-US"/>
        </a:p>
      </dgm:t>
    </dgm:pt>
    <dgm:pt modelId="{20EEBDFA-3656-480E-9DED-4FCEA83B1604}">
      <dgm:prSet/>
      <dgm:spPr/>
      <dgm:t>
        <a:bodyPr/>
        <a:lstStyle/>
        <a:p>
          <a:r>
            <a:rPr lang="en-GB"/>
            <a:t>Community Ownership  and Volunteer</a:t>
          </a:r>
          <a:endParaRPr lang="en-US"/>
        </a:p>
      </dgm:t>
    </dgm:pt>
    <dgm:pt modelId="{15B6925B-4414-439B-828F-B9469A4E96D1}" type="parTrans" cxnId="{7656B4BC-1EC8-418F-B385-74AB064E8A79}">
      <dgm:prSet/>
      <dgm:spPr/>
      <dgm:t>
        <a:bodyPr/>
        <a:lstStyle/>
        <a:p>
          <a:endParaRPr lang="en-US"/>
        </a:p>
      </dgm:t>
    </dgm:pt>
    <dgm:pt modelId="{5517FB45-F85A-4FC7-AE56-09D203714556}" type="sibTrans" cxnId="{7656B4BC-1EC8-418F-B385-74AB064E8A79}">
      <dgm:prSet/>
      <dgm:spPr/>
      <dgm:t>
        <a:bodyPr/>
        <a:lstStyle/>
        <a:p>
          <a:endParaRPr lang="en-US"/>
        </a:p>
      </dgm:t>
    </dgm:pt>
    <dgm:pt modelId="{3FDF8CAA-BF9A-46BB-A1A2-BAA5E75D3943}">
      <dgm:prSet/>
      <dgm:spPr/>
      <dgm:t>
        <a:bodyPr/>
        <a:lstStyle/>
        <a:p>
          <a:r>
            <a:rPr lang="en-GB"/>
            <a:t>Plunkett Foundation</a:t>
          </a:r>
          <a:endParaRPr lang="en-US"/>
        </a:p>
      </dgm:t>
    </dgm:pt>
    <dgm:pt modelId="{5CB70781-6F14-4956-ABE6-3968D7A58861}" type="parTrans" cxnId="{B2757E1E-6D1C-4C53-A00E-E29CAE4D946E}">
      <dgm:prSet/>
      <dgm:spPr/>
      <dgm:t>
        <a:bodyPr/>
        <a:lstStyle/>
        <a:p>
          <a:endParaRPr lang="en-US"/>
        </a:p>
      </dgm:t>
    </dgm:pt>
    <dgm:pt modelId="{1BEDE98C-D0E4-4D79-AB0B-A5B043615156}" type="sibTrans" cxnId="{B2757E1E-6D1C-4C53-A00E-E29CAE4D946E}">
      <dgm:prSet/>
      <dgm:spPr/>
      <dgm:t>
        <a:bodyPr/>
        <a:lstStyle/>
        <a:p>
          <a:endParaRPr lang="en-US"/>
        </a:p>
      </dgm:t>
    </dgm:pt>
    <dgm:pt modelId="{B2A88ADC-FED3-45AF-BA13-D55FD75493AD}">
      <dgm:prSet/>
      <dgm:spPr/>
      <dgm:t>
        <a:bodyPr/>
        <a:lstStyle/>
        <a:p>
          <a:r>
            <a:rPr lang="en-GB" dirty="0"/>
            <a:t>Steering Group - first step now?</a:t>
          </a:r>
          <a:endParaRPr lang="en-US" dirty="0"/>
        </a:p>
      </dgm:t>
    </dgm:pt>
    <dgm:pt modelId="{9017A88C-62AC-42A6-B8D2-C7839BA8FE80}" type="parTrans" cxnId="{F8BFF477-8615-4E58-AFDE-2865DFCC71C3}">
      <dgm:prSet/>
      <dgm:spPr/>
      <dgm:t>
        <a:bodyPr/>
        <a:lstStyle/>
        <a:p>
          <a:endParaRPr lang="en-US"/>
        </a:p>
      </dgm:t>
    </dgm:pt>
    <dgm:pt modelId="{D233F794-1D61-4B84-B5AE-D55D31739BCD}" type="sibTrans" cxnId="{F8BFF477-8615-4E58-AFDE-2865DFCC71C3}">
      <dgm:prSet/>
      <dgm:spPr/>
      <dgm:t>
        <a:bodyPr/>
        <a:lstStyle/>
        <a:p>
          <a:endParaRPr lang="en-US"/>
        </a:p>
      </dgm:t>
    </dgm:pt>
    <dgm:pt modelId="{7C4E6DB8-0910-494F-8DA8-6ED4800F6C88}" type="pres">
      <dgm:prSet presAssocID="{9ACAA14C-D89B-4004-A29F-2E75FE58A541}" presName="vert0" presStyleCnt="0">
        <dgm:presLayoutVars>
          <dgm:dir/>
          <dgm:animOne val="branch"/>
          <dgm:animLvl val="lvl"/>
        </dgm:presLayoutVars>
      </dgm:prSet>
      <dgm:spPr/>
    </dgm:pt>
    <dgm:pt modelId="{E2969167-8FEB-4FB9-ABC1-D633859B34C6}" type="pres">
      <dgm:prSet presAssocID="{2A63BEE9-615F-4F5E-ABAC-9C6F023C384A}" presName="thickLine" presStyleLbl="alignNode1" presStyleIdx="0" presStyleCnt="8"/>
      <dgm:spPr/>
    </dgm:pt>
    <dgm:pt modelId="{F3362F81-DA74-463E-AC5C-5C2B77F58764}" type="pres">
      <dgm:prSet presAssocID="{2A63BEE9-615F-4F5E-ABAC-9C6F023C384A}" presName="horz1" presStyleCnt="0"/>
      <dgm:spPr/>
    </dgm:pt>
    <dgm:pt modelId="{870DFD87-3C8C-47E5-B045-C7BF523A59EB}" type="pres">
      <dgm:prSet presAssocID="{2A63BEE9-615F-4F5E-ABAC-9C6F023C384A}" presName="tx1" presStyleLbl="revTx" presStyleIdx="0" presStyleCnt="8"/>
      <dgm:spPr/>
    </dgm:pt>
    <dgm:pt modelId="{28E7D7F0-D321-4E9F-A581-0EA017D77B8C}" type="pres">
      <dgm:prSet presAssocID="{2A63BEE9-615F-4F5E-ABAC-9C6F023C384A}" presName="vert1" presStyleCnt="0"/>
      <dgm:spPr/>
    </dgm:pt>
    <dgm:pt modelId="{3042934A-943E-4210-B6FA-A6BFEEF4AE41}" type="pres">
      <dgm:prSet presAssocID="{167E9010-53D3-473F-AF9D-F4FE2D6B67AD}" presName="thickLine" presStyleLbl="alignNode1" presStyleIdx="1" presStyleCnt="8"/>
      <dgm:spPr/>
    </dgm:pt>
    <dgm:pt modelId="{FCB54771-F859-4B9D-A460-697DD304A54C}" type="pres">
      <dgm:prSet presAssocID="{167E9010-53D3-473F-AF9D-F4FE2D6B67AD}" presName="horz1" presStyleCnt="0"/>
      <dgm:spPr/>
    </dgm:pt>
    <dgm:pt modelId="{FAD70803-6E0A-455F-91D7-CBF5ABAA1F29}" type="pres">
      <dgm:prSet presAssocID="{167E9010-53D3-473F-AF9D-F4FE2D6B67AD}" presName="tx1" presStyleLbl="revTx" presStyleIdx="1" presStyleCnt="8"/>
      <dgm:spPr/>
    </dgm:pt>
    <dgm:pt modelId="{385DD9F7-7EBD-4C13-A430-3A8CD238F67A}" type="pres">
      <dgm:prSet presAssocID="{167E9010-53D3-473F-AF9D-F4FE2D6B67AD}" presName="vert1" presStyleCnt="0"/>
      <dgm:spPr/>
    </dgm:pt>
    <dgm:pt modelId="{8409AD83-36B5-4BE1-9289-D9C424390BD4}" type="pres">
      <dgm:prSet presAssocID="{C8868BB3-BEC0-46C2-B68A-9B8F44DA3620}" presName="thickLine" presStyleLbl="alignNode1" presStyleIdx="2" presStyleCnt="8"/>
      <dgm:spPr/>
    </dgm:pt>
    <dgm:pt modelId="{14315647-B3A5-4EEA-B785-78CEE38C12DD}" type="pres">
      <dgm:prSet presAssocID="{C8868BB3-BEC0-46C2-B68A-9B8F44DA3620}" presName="horz1" presStyleCnt="0"/>
      <dgm:spPr/>
    </dgm:pt>
    <dgm:pt modelId="{B304FD60-2F0B-418D-9FDC-2CDE619EDC2D}" type="pres">
      <dgm:prSet presAssocID="{C8868BB3-BEC0-46C2-B68A-9B8F44DA3620}" presName="tx1" presStyleLbl="revTx" presStyleIdx="2" presStyleCnt="8"/>
      <dgm:spPr/>
    </dgm:pt>
    <dgm:pt modelId="{E04401FA-62B1-4A4D-804A-2505BC93CF47}" type="pres">
      <dgm:prSet presAssocID="{C8868BB3-BEC0-46C2-B68A-9B8F44DA3620}" presName="vert1" presStyleCnt="0"/>
      <dgm:spPr/>
    </dgm:pt>
    <dgm:pt modelId="{15C9AD07-789B-4C50-8B48-AEDF64856A82}" type="pres">
      <dgm:prSet presAssocID="{BCAC3CE4-B727-4374-9FAE-B83FC999E723}" presName="thickLine" presStyleLbl="alignNode1" presStyleIdx="3" presStyleCnt="8"/>
      <dgm:spPr/>
    </dgm:pt>
    <dgm:pt modelId="{A7F74697-8AF1-4161-820F-A80FB217DD70}" type="pres">
      <dgm:prSet presAssocID="{BCAC3CE4-B727-4374-9FAE-B83FC999E723}" presName="horz1" presStyleCnt="0"/>
      <dgm:spPr/>
    </dgm:pt>
    <dgm:pt modelId="{F53DCDCF-83FD-4AB6-BE92-CEC3168AC2EE}" type="pres">
      <dgm:prSet presAssocID="{BCAC3CE4-B727-4374-9FAE-B83FC999E723}" presName="tx1" presStyleLbl="revTx" presStyleIdx="3" presStyleCnt="8"/>
      <dgm:spPr/>
    </dgm:pt>
    <dgm:pt modelId="{247C369E-38F9-4755-A5B6-6C6A0C73067E}" type="pres">
      <dgm:prSet presAssocID="{BCAC3CE4-B727-4374-9FAE-B83FC999E723}" presName="vert1" presStyleCnt="0"/>
      <dgm:spPr/>
    </dgm:pt>
    <dgm:pt modelId="{056512A1-6CCD-4F66-87DA-55C6C69F71D2}" type="pres">
      <dgm:prSet presAssocID="{F15AECC0-B8FF-46A3-BA00-8646897A9760}" presName="thickLine" presStyleLbl="alignNode1" presStyleIdx="4" presStyleCnt="8"/>
      <dgm:spPr/>
    </dgm:pt>
    <dgm:pt modelId="{059926FA-CF83-4A5C-A7A2-4CCFC4CA63ED}" type="pres">
      <dgm:prSet presAssocID="{F15AECC0-B8FF-46A3-BA00-8646897A9760}" presName="horz1" presStyleCnt="0"/>
      <dgm:spPr/>
    </dgm:pt>
    <dgm:pt modelId="{BC5153A2-F29F-45D5-A3BC-505A60562B5E}" type="pres">
      <dgm:prSet presAssocID="{F15AECC0-B8FF-46A3-BA00-8646897A9760}" presName="tx1" presStyleLbl="revTx" presStyleIdx="4" presStyleCnt="8"/>
      <dgm:spPr/>
    </dgm:pt>
    <dgm:pt modelId="{0E024195-1C89-4B26-9AFE-0BB6F6F52F80}" type="pres">
      <dgm:prSet presAssocID="{F15AECC0-B8FF-46A3-BA00-8646897A9760}" presName="vert1" presStyleCnt="0"/>
      <dgm:spPr/>
    </dgm:pt>
    <dgm:pt modelId="{A479C789-6168-4A5A-9DCB-8C8A9E05E594}" type="pres">
      <dgm:prSet presAssocID="{20EEBDFA-3656-480E-9DED-4FCEA83B1604}" presName="thickLine" presStyleLbl="alignNode1" presStyleIdx="5" presStyleCnt="8"/>
      <dgm:spPr/>
    </dgm:pt>
    <dgm:pt modelId="{BE712238-B9E1-498F-A174-4599A2112112}" type="pres">
      <dgm:prSet presAssocID="{20EEBDFA-3656-480E-9DED-4FCEA83B1604}" presName="horz1" presStyleCnt="0"/>
      <dgm:spPr/>
    </dgm:pt>
    <dgm:pt modelId="{4A36A71F-3DD0-4503-B77F-7804BD3CD9AA}" type="pres">
      <dgm:prSet presAssocID="{20EEBDFA-3656-480E-9DED-4FCEA83B1604}" presName="tx1" presStyleLbl="revTx" presStyleIdx="5" presStyleCnt="8"/>
      <dgm:spPr/>
    </dgm:pt>
    <dgm:pt modelId="{92717BBA-4B16-442E-8216-471B4C924068}" type="pres">
      <dgm:prSet presAssocID="{20EEBDFA-3656-480E-9DED-4FCEA83B1604}" presName="vert1" presStyleCnt="0"/>
      <dgm:spPr/>
    </dgm:pt>
    <dgm:pt modelId="{2E93BAF2-B973-4DFB-BAD5-C2DABD7C4150}" type="pres">
      <dgm:prSet presAssocID="{3FDF8CAA-BF9A-46BB-A1A2-BAA5E75D3943}" presName="thickLine" presStyleLbl="alignNode1" presStyleIdx="6" presStyleCnt="8"/>
      <dgm:spPr/>
    </dgm:pt>
    <dgm:pt modelId="{FD5AB7D7-D78D-4D40-AD76-F99FB186CE78}" type="pres">
      <dgm:prSet presAssocID="{3FDF8CAA-BF9A-46BB-A1A2-BAA5E75D3943}" presName="horz1" presStyleCnt="0"/>
      <dgm:spPr/>
    </dgm:pt>
    <dgm:pt modelId="{5767AF01-2DFC-4256-BD4B-0E226532567C}" type="pres">
      <dgm:prSet presAssocID="{3FDF8CAA-BF9A-46BB-A1A2-BAA5E75D3943}" presName="tx1" presStyleLbl="revTx" presStyleIdx="6" presStyleCnt="8"/>
      <dgm:spPr/>
    </dgm:pt>
    <dgm:pt modelId="{2675B35B-3A15-446C-8BCC-8F39FD13B0A1}" type="pres">
      <dgm:prSet presAssocID="{3FDF8CAA-BF9A-46BB-A1A2-BAA5E75D3943}" presName="vert1" presStyleCnt="0"/>
      <dgm:spPr/>
    </dgm:pt>
    <dgm:pt modelId="{89A6D9F0-0B28-4EF5-9F2B-4E8BDFBDD24D}" type="pres">
      <dgm:prSet presAssocID="{B2A88ADC-FED3-45AF-BA13-D55FD75493AD}" presName="thickLine" presStyleLbl="alignNode1" presStyleIdx="7" presStyleCnt="8"/>
      <dgm:spPr/>
    </dgm:pt>
    <dgm:pt modelId="{C730F919-886E-4412-BA61-B4426752A023}" type="pres">
      <dgm:prSet presAssocID="{B2A88ADC-FED3-45AF-BA13-D55FD75493AD}" presName="horz1" presStyleCnt="0"/>
      <dgm:spPr/>
    </dgm:pt>
    <dgm:pt modelId="{35A5BD06-846E-4196-9D04-558A1B9A27EC}" type="pres">
      <dgm:prSet presAssocID="{B2A88ADC-FED3-45AF-BA13-D55FD75493AD}" presName="tx1" presStyleLbl="revTx" presStyleIdx="7" presStyleCnt="8"/>
      <dgm:spPr/>
    </dgm:pt>
    <dgm:pt modelId="{ECDB1A35-528F-4790-BE6B-4B480B7E782C}" type="pres">
      <dgm:prSet presAssocID="{B2A88ADC-FED3-45AF-BA13-D55FD75493AD}" presName="vert1" presStyleCnt="0"/>
      <dgm:spPr/>
    </dgm:pt>
  </dgm:ptLst>
  <dgm:cxnLst>
    <dgm:cxn modelId="{C5B8E201-301C-4837-BF4E-40157BA09BAF}" srcId="{9ACAA14C-D89B-4004-A29F-2E75FE58A541}" destId="{F15AECC0-B8FF-46A3-BA00-8646897A9760}" srcOrd="4" destOrd="0" parTransId="{693812E5-4825-44B1-A8D1-DB81BE1E9AE5}" sibTransId="{2CBE3864-AD7B-4EE8-8C69-DFE06A712590}"/>
    <dgm:cxn modelId="{FD36B311-907B-49FD-AB00-7798AE7C2694}" srcId="{9ACAA14C-D89B-4004-A29F-2E75FE58A541}" destId="{2A63BEE9-615F-4F5E-ABAC-9C6F023C384A}" srcOrd="0" destOrd="0" parTransId="{7AEE47F3-2CA8-4C5E-A0E7-D44F8E97F6F9}" sibTransId="{CD69E4E9-AA68-405C-B122-9C60BCDAD43D}"/>
    <dgm:cxn modelId="{B2757E1E-6D1C-4C53-A00E-E29CAE4D946E}" srcId="{9ACAA14C-D89B-4004-A29F-2E75FE58A541}" destId="{3FDF8CAA-BF9A-46BB-A1A2-BAA5E75D3943}" srcOrd="6" destOrd="0" parTransId="{5CB70781-6F14-4956-ABE6-3968D7A58861}" sibTransId="{1BEDE98C-D0E4-4D79-AB0B-A5B043615156}"/>
    <dgm:cxn modelId="{A87C6B26-3E9F-4BF6-A06B-6C1A559AD098}" type="presOf" srcId="{B2A88ADC-FED3-45AF-BA13-D55FD75493AD}" destId="{35A5BD06-846E-4196-9D04-558A1B9A27EC}" srcOrd="0" destOrd="0" presId="urn:microsoft.com/office/officeart/2008/layout/LinedList"/>
    <dgm:cxn modelId="{A96F012B-8493-4F2B-A8B6-24CD809A80EC}" type="presOf" srcId="{2A63BEE9-615F-4F5E-ABAC-9C6F023C384A}" destId="{870DFD87-3C8C-47E5-B045-C7BF523A59EB}" srcOrd="0" destOrd="0" presId="urn:microsoft.com/office/officeart/2008/layout/LinedList"/>
    <dgm:cxn modelId="{C7FC8B35-C599-4E68-A07F-6D019EF1041B}" srcId="{9ACAA14C-D89B-4004-A29F-2E75FE58A541}" destId="{167E9010-53D3-473F-AF9D-F4FE2D6B67AD}" srcOrd="1" destOrd="0" parTransId="{AB50D9B0-2E75-4299-A1B5-9CBBD1B89581}" sibTransId="{E4A761BF-0454-4C14-8BCB-6A12F46FB2B9}"/>
    <dgm:cxn modelId="{1C299738-0100-409E-B8D0-45FCF4727CC4}" type="presOf" srcId="{F15AECC0-B8FF-46A3-BA00-8646897A9760}" destId="{BC5153A2-F29F-45D5-A3BC-505A60562B5E}" srcOrd="0" destOrd="0" presId="urn:microsoft.com/office/officeart/2008/layout/LinedList"/>
    <dgm:cxn modelId="{03197251-2EEE-477A-A259-371FD9F48850}" type="presOf" srcId="{9ACAA14C-D89B-4004-A29F-2E75FE58A541}" destId="{7C4E6DB8-0910-494F-8DA8-6ED4800F6C88}" srcOrd="0" destOrd="0" presId="urn:microsoft.com/office/officeart/2008/layout/LinedList"/>
    <dgm:cxn modelId="{F8BFF477-8615-4E58-AFDE-2865DFCC71C3}" srcId="{9ACAA14C-D89B-4004-A29F-2E75FE58A541}" destId="{B2A88ADC-FED3-45AF-BA13-D55FD75493AD}" srcOrd="7" destOrd="0" parTransId="{9017A88C-62AC-42A6-B8D2-C7839BA8FE80}" sibTransId="{D233F794-1D61-4B84-B5AE-D55D31739BCD}"/>
    <dgm:cxn modelId="{A93F2888-ED82-4BEA-9164-48105E9F7D35}" type="presOf" srcId="{C8868BB3-BEC0-46C2-B68A-9B8F44DA3620}" destId="{B304FD60-2F0B-418D-9FDC-2CDE619EDC2D}" srcOrd="0" destOrd="0" presId="urn:microsoft.com/office/officeart/2008/layout/LinedList"/>
    <dgm:cxn modelId="{29CBEDA5-746A-4B2A-B348-C328B7ABFA18}" srcId="{9ACAA14C-D89B-4004-A29F-2E75FE58A541}" destId="{BCAC3CE4-B727-4374-9FAE-B83FC999E723}" srcOrd="3" destOrd="0" parTransId="{068189ED-E6A1-4686-8B37-16491692D1B2}" sibTransId="{13C663C6-12C4-473D-8C80-F2427108104A}"/>
    <dgm:cxn modelId="{9F9A12AB-4E69-46AA-9490-4A4728590B9F}" srcId="{9ACAA14C-D89B-4004-A29F-2E75FE58A541}" destId="{C8868BB3-BEC0-46C2-B68A-9B8F44DA3620}" srcOrd="2" destOrd="0" parTransId="{A188B62D-CF5D-48BF-8ED4-96D6A5200933}" sibTransId="{DC928E95-98C6-402F-8620-AD619DB69431}"/>
    <dgm:cxn modelId="{B9C2B8B2-80CE-4BA9-89AE-8D568B3C2634}" type="presOf" srcId="{20EEBDFA-3656-480E-9DED-4FCEA83B1604}" destId="{4A36A71F-3DD0-4503-B77F-7804BD3CD9AA}" srcOrd="0" destOrd="0" presId="urn:microsoft.com/office/officeart/2008/layout/LinedList"/>
    <dgm:cxn modelId="{7656B4BC-1EC8-418F-B385-74AB064E8A79}" srcId="{9ACAA14C-D89B-4004-A29F-2E75FE58A541}" destId="{20EEBDFA-3656-480E-9DED-4FCEA83B1604}" srcOrd="5" destOrd="0" parTransId="{15B6925B-4414-439B-828F-B9469A4E96D1}" sibTransId="{5517FB45-F85A-4FC7-AE56-09D203714556}"/>
    <dgm:cxn modelId="{87E949DD-8949-4C6A-8E44-6B3C891A375E}" type="presOf" srcId="{167E9010-53D3-473F-AF9D-F4FE2D6B67AD}" destId="{FAD70803-6E0A-455F-91D7-CBF5ABAA1F29}" srcOrd="0" destOrd="0" presId="urn:microsoft.com/office/officeart/2008/layout/LinedList"/>
    <dgm:cxn modelId="{1F9602EC-F1F5-4666-AFAA-D0173B6C9DA7}" type="presOf" srcId="{BCAC3CE4-B727-4374-9FAE-B83FC999E723}" destId="{F53DCDCF-83FD-4AB6-BE92-CEC3168AC2EE}" srcOrd="0" destOrd="0" presId="urn:microsoft.com/office/officeart/2008/layout/LinedList"/>
    <dgm:cxn modelId="{C8560FF4-329B-47DD-A122-59C707E37808}" type="presOf" srcId="{3FDF8CAA-BF9A-46BB-A1A2-BAA5E75D3943}" destId="{5767AF01-2DFC-4256-BD4B-0E226532567C}" srcOrd="0" destOrd="0" presId="urn:microsoft.com/office/officeart/2008/layout/LinedList"/>
    <dgm:cxn modelId="{E7E69F92-97E6-4C23-BB3F-729BB1825E73}" type="presParOf" srcId="{7C4E6DB8-0910-494F-8DA8-6ED4800F6C88}" destId="{E2969167-8FEB-4FB9-ABC1-D633859B34C6}" srcOrd="0" destOrd="0" presId="urn:microsoft.com/office/officeart/2008/layout/LinedList"/>
    <dgm:cxn modelId="{9168894C-1FFC-43CB-BB41-F4B2A0D7C089}" type="presParOf" srcId="{7C4E6DB8-0910-494F-8DA8-6ED4800F6C88}" destId="{F3362F81-DA74-463E-AC5C-5C2B77F58764}" srcOrd="1" destOrd="0" presId="urn:microsoft.com/office/officeart/2008/layout/LinedList"/>
    <dgm:cxn modelId="{F17D00CA-6206-42C0-A062-1BEC36FBC0E9}" type="presParOf" srcId="{F3362F81-DA74-463E-AC5C-5C2B77F58764}" destId="{870DFD87-3C8C-47E5-B045-C7BF523A59EB}" srcOrd="0" destOrd="0" presId="urn:microsoft.com/office/officeart/2008/layout/LinedList"/>
    <dgm:cxn modelId="{4869CC74-2079-4ABF-84C1-484095362B1D}" type="presParOf" srcId="{F3362F81-DA74-463E-AC5C-5C2B77F58764}" destId="{28E7D7F0-D321-4E9F-A581-0EA017D77B8C}" srcOrd="1" destOrd="0" presId="urn:microsoft.com/office/officeart/2008/layout/LinedList"/>
    <dgm:cxn modelId="{796DFE5B-6C1C-40D4-BF2F-907801AB7078}" type="presParOf" srcId="{7C4E6DB8-0910-494F-8DA8-6ED4800F6C88}" destId="{3042934A-943E-4210-B6FA-A6BFEEF4AE41}" srcOrd="2" destOrd="0" presId="urn:microsoft.com/office/officeart/2008/layout/LinedList"/>
    <dgm:cxn modelId="{D9AA014C-C4F0-4529-B28E-B1D6A655F585}" type="presParOf" srcId="{7C4E6DB8-0910-494F-8DA8-6ED4800F6C88}" destId="{FCB54771-F859-4B9D-A460-697DD304A54C}" srcOrd="3" destOrd="0" presId="urn:microsoft.com/office/officeart/2008/layout/LinedList"/>
    <dgm:cxn modelId="{84C20357-48C0-497F-8ECC-9FC9AAE92622}" type="presParOf" srcId="{FCB54771-F859-4B9D-A460-697DD304A54C}" destId="{FAD70803-6E0A-455F-91D7-CBF5ABAA1F29}" srcOrd="0" destOrd="0" presId="urn:microsoft.com/office/officeart/2008/layout/LinedList"/>
    <dgm:cxn modelId="{1B14F913-2FE7-4079-A3FC-DC9B24EA2A2A}" type="presParOf" srcId="{FCB54771-F859-4B9D-A460-697DD304A54C}" destId="{385DD9F7-7EBD-4C13-A430-3A8CD238F67A}" srcOrd="1" destOrd="0" presId="urn:microsoft.com/office/officeart/2008/layout/LinedList"/>
    <dgm:cxn modelId="{96CF6CEC-916B-4DFF-824E-8DE369F05EAF}" type="presParOf" srcId="{7C4E6DB8-0910-494F-8DA8-6ED4800F6C88}" destId="{8409AD83-36B5-4BE1-9289-D9C424390BD4}" srcOrd="4" destOrd="0" presId="urn:microsoft.com/office/officeart/2008/layout/LinedList"/>
    <dgm:cxn modelId="{CE859C55-7100-479C-9310-77A04F9D3A45}" type="presParOf" srcId="{7C4E6DB8-0910-494F-8DA8-6ED4800F6C88}" destId="{14315647-B3A5-4EEA-B785-78CEE38C12DD}" srcOrd="5" destOrd="0" presId="urn:microsoft.com/office/officeart/2008/layout/LinedList"/>
    <dgm:cxn modelId="{D53828B9-8C4D-42B9-AECE-B95387637ABF}" type="presParOf" srcId="{14315647-B3A5-4EEA-B785-78CEE38C12DD}" destId="{B304FD60-2F0B-418D-9FDC-2CDE619EDC2D}" srcOrd="0" destOrd="0" presId="urn:microsoft.com/office/officeart/2008/layout/LinedList"/>
    <dgm:cxn modelId="{55E0601D-4ADC-4347-B2B4-F591F4AB8F98}" type="presParOf" srcId="{14315647-B3A5-4EEA-B785-78CEE38C12DD}" destId="{E04401FA-62B1-4A4D-804A-2505BC93CF47}" srcOrd="1" destOrd="0" presId="urn:microsoft.com/office/officeart/2008/layout/LinedList"/>
    <dgm:cxn modelId="{C784EA9C-1018-4493-BC61-E0761246DE32}" type="presParOf" srcId="{7C4E6DB8-0910-494F-8DA8-6ED4800F6C88}" destId="{15C9AD07-789B-4C50-8B48-AEDF64856A82}" srcOrd="6" destOrd="0" presId="urn:microsoft.com/office/officeart/2008/layout/LinedList"/>
    <dgm:cxn modelId="{4FA1A6E8-65F3-4107-BDAA-0C4451055607}" type="presParOf" srcId="{7C4E6DB8-0910-494F-8DA8-6ED4800F6C88}" destId="{A7F74697-8AF1-4161-820F-A80FB217DD70}" srcOrd="7" destOrd="0" presId="urn:microsoft.com/office/officeart/2008/layout/LinedList"/>
    <dgm:cxn modelId="{16CBCC05-19BA-4B68-95BC-261D5A39614F}" type="presParOf" srcId="{A7F74697-8AF1-4161-820F-A80FB217DD70}" destId="{F53DCDCF-83FD-4AB6-BE92-CEC3168AC2EE}" srcOrd="0" destOrd="0" presId="urn:microsoft.com/office/officeart/2008/layout/LinedList"/>
    <dgm:cxn modelId="{C32EFFB8-CD39-4CD3-8619-47EA9C9AE6FC}" type="presParOf" srcId="{A7F74697-8AF1-4161-820F-A80FB217DD70}" destId="{247C369E-38F9-4755-A5B6-6C6A0C73067E}" srcOrd="1" destOrd="0" presId="urn:microsoft.com/office/officeart/2008/layout/LinedList"/>
    <dgm:cxn modelId="{CF8A30DC-B956-4D81-BEDF-E7C027E00F0A}" type="presParOf" srcId="{7C4E6DB8-0910-494F-8DA8-6ED4800F6C88}" destId="{056512A1-6CCD-4F66-87DA-55C6C69F71D2}" srcOrd="8" destOrd="0" presId="urn:microsoft.com/office/officeart/2008/layout/LinedList"/>
    <dgm:cxn modelId="{E3A58AA0-F88F-4CDD-91B1-4570B90113E7}" type="presParOf" srcId="{7C4E6DB8-0910-494F-8DA8-6ED4800F6C88}" destId="{059926FA-CF83-4A5C-A7A2-4CCFC4CA63ED}" srcOrd="9" destOrd="0" presId="urn:microsoft.com/office/officeart/2008/layout/LinedList"/>
    <dgm:cxn modelId="{992D38C3-73FE-4952-AEBF-B624BF8E1588}" type="presParOf" srcId="{059926FA-CF83-4A5C-A7A2-4CCFC4CA63ED}" destId="{BC5153A2-F29F-45D5-A3BC-505A60562B5E}" srcOrd="0" destOrd="0" presId="urn:microsoft.com/office/officeart/2008/layout/LinedList"/>
    <dgm:cxn modelId="{8624BD69-77D0-4796-A31A-F184A249E401}" type="presParOf" srcId="{059926FA-CF83-4A5C-A7A2-4CCFC4CA63ED}" destId="{0E024195-1C89-4B26-9AFE-0BB6F6F52F80}" srcOrd="1" destOrd="0" presId="urn:microsoft.com/office/officeart/2008/layout/LinedList"/>
    <dgm:cxn modelId="{1CA5D161-9EB8-4828-8309-D3B4CB2132FF}" type="presParOf" srcId="{7C4E6DB8-0910-494F-8DA8-6ED4800F6C88}" destId="{A479C789-6168-4A5A-9DCB-8C8A9E05E594}" srcOrd="10" destOrd="0" presId="urn:microsoft.com/office/officeart/2008/layout/LinedList"/>
    <dgm:cxn modelId="{C3BFEC00-46AE-475A-86FF-E45DE13CFE6D}" type="presParOf" srcId="{7C4E6DB8-0910-494F-8DA8-6ED4800F6C88}" destId="{BE712238-B9E1-498F-A174-4599A2112112}" srcOrd="11" destOrd="0" presId="urn:microsoft.com/office/officeart/2008/layout/LinedList"/>
    <dgm:cxn modelId="{503F0DFE-E6D3-4B29-ACFE-731E71AA27F7}" type="presParOf" srcId="{BE712238-B9E1-498F-A174-4599A2112112}" destId="{4A36A71F-3DD0-4503-B77F-7804BD3CD9AA}" srcOrd="0" destOrd="0" presId="urn:microsoft.com/office/officeart/2008/layout/LinedList"/>
    <dgm:cxn modelId="{62D5F447-CFB8-473B-AF61-1DB6B9B234EE}" type="presParOf" srcId="{BE712238-B9E1-498F-A174-4599A2112112}" destId="{92717BBA-4B16-442E-8216-471B4C924068}" srcOrd="1" destOrd="0" presId="urn:microsoft.com/office/officeart/2008/layout/LinedList"/>
    <dgm:cxn modelId="{E1EC893C-00DF-4513-83DA-06477245660A}" type="presParOf" srcId="{7C4E6DB8-0910-494F-8DA8-6ED4800F6C88}" destId="{2E93BAF2-B973-4DFB-BAD5-C2DABD7C4150}" srcOrd="12" destOrd="0" presId="urn:microsoft.com/office/officeart/2008/layout/LinedList"/>
    <dgm:cxn modelId="{877F51B3-5BFA-4977-9735-BEFC12D13B8A}" type="presParOf" srcId="{7C4E6DB8-0910-494F-8DA8-6ED4800F6C88}" destId="{FD5AB7D7-D78D-4D40-AD76-F99FB186CE78}" srcOrd="13" destOrd="0" presId="urn:microsoft.com/office/officeart/2008/layout/LinedList"/>
    <dgm:cxn modelId="{D5A0EC04-4C58-42E2-BF76-979FF0096E52}" type="presParOf" srcId="{FD5AB7D7-D78D-4D40-AD76-F99FB186CE78}" destId="{5767AF01-2DFC-4256-BD4B-0E226532567C}" srcOrd="0" destOrd="0" presId="urn:microsoft.com/office/officeart/2008/layout/LinedList"/>
    <dgm:cxn modelId="{FB1344D5-2C11-4AE9-B654-13C40261D9C9}" type="presParOf" srcId="{FD5AB7D7-D78D-4D40-AD76-F99FB186CE78}" destId="{2675B35B-3A15-446C-8BCC-8F39FD13B0A1}" srcOrd="1" destOrd="0" presId="urn:microsoft.com/office/officeart/2008/layout/LinedList"/>
    <dgm:cxn modelId="{DA733E14-0A23-419C-B0D3-1ED2B7F4DA43}" type="presParOf" srcId="{7C4E6DB8-0910-494F-8DA8-6ED4800F6C88}" destId="{89A6D9F0-0B28-4EF5-9F2B-4E8BDFBDD24D}" srcOrd="14" destOrd="0" presId="urn:microsoft.com/office/officeart/2008/layout/LinedList"/>
    <dgm:cxn modelId="{EDA388E2-B36A-44FE-81F6-674C5F9F634C}" type="presParOf" srcId="{7C4E6DB8-0910-494F-8DA8-6ED4800F6C88}" destId="{C730F919-886E-4412-BA61-B4426752A023}" srcOrd="15" destOrd="0" presId="urn:microsoft.com/office/officeart/2008/layout/LinedList"/>
    <dgm:cxn modelId="{05A14C6B-6F87-4C01-BE6F-2C9EF86529E4}" type="presParOf" srcId="{C730F919-886E-4412-BA61-B4426752A023}" destId="{35A5BD06-846E-4196-9D04-558A1B9A27EC}" srcOrd="0" destOrd="0" presId="urn:microsoft.com/office/officeart/2008/layout/LinedList"/>
    <dgm:cxn modelId="{DA55A8AD-C0E5-4244-A01F-D0DA5935E284}" type="presParOf" srcId="{C730F919-886E-4412-BA61-B4426752A023}" destId="{ECDB1A35-528F-4790-BE6B-4B480B7E782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9DCD80-D2BF-4AF3-8CBE-D7612E15CC1F}">
      <dsp:nvSpPr>
        <dsp:cNvPr id="0" name=""/>
        <dsp:cNvSpPr/>
      </dsp:nvSpPr>
      <dsp:spPr>
        <a:xfrm>
          <a:off x="0" y="31779"/>
          <a:ext cx="10515600" cy="9833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Fact Find</a:t>
          </a:r>
        </a:p>
      </dsp:txBody>
      <dsp:txXfrm>
        <a:off x="48005" y="79784"/>
        <a:ext cx="10419590" cy="887374"/>
      </dsp:txXfrm>
    </dsp:sp>
    <dsp:sp modelId="{24128717-B8B9-49DB-9595-A238CC92B60D}">
      <dsp:nvSpPr>
        <dsp:cNvPr id="0" name=""/>
        <dsp:cNvSpPr/>
      </dsp:nvSpPr>
      <dsp:spPr>
        <a:xfrm>
          <a:off x="0" y="1133244"/>
          <a:ext cx="10515600" cy="983384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kern="1200"/>
            <a:t>Land Registry</a:t>
          </a:r>
          <a:endParaRPr lang="en-US" sz="4100" kern="1200"/>
        </a:p>
      </dsp:txBody>
      <dsp:txXfrm>
        <a:off x="48005" y="1181249"/>
        <a:ext cx="10419590" cy="887374"/>
      </dsp:txXfrm>
    </dsp:sp>
    <dsp:sp modelId="{2854A0B1-AF77-40A8-8364-8E5C5A096C09}">
      <dsp:nvSpPr>
        <dsp:cNvPr id="0" name=""/>
        <dsp:cNvSpPr/>
      </dsp:nvSpPr>
      <dsp:spPr>
        <a:xfrm>
          <a:off x="0" y="2234709"/>
          <a:ext cx="10515600" cy="983384"/>
        </a:xfrm>
        <a:prstGeom prst="roundRect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kern="1200"/>
            <a:t>Asset of Community Value</a:t>
          </a:r>
          <a:endParaRPr lang="en-US" sz="4100" kern="1200"/>
        </a:p>
      </dsp:txBody>
      <dsp:txXfrm>
        <a:off x="48005" y="2282714"/>
        <a:ext cx="10419590" cy="887374"/>
      </dsp:txXfrm>
    </dsp:sp>
    <dsp:sp modelId="{A2AF0308-E977-4A31-B445-F5EBA2D8083D}">
      <dsp:nvSpPr>
        <dsp:cNvPr id="0" name=""/>
        <dsp:cNvSpPr/>
      </dsp:nvSpPr>
      <dsp:spPr>
        <a:xfrm>
          <a:off x="0" y="3336174"/>
          <a:ext cx="10515600" cy="983384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100" kern="1200" dirty="0"/>
            <a:t>Planning Control as Village Shop Class F2 </a:t>
          </a:r>
          <a:endParaRPr lang="en-US" sz="4100" kern="1200" dirty="0"/>
        </a:p>
      </dsp:txBody>
      <dsp:txXfrm>
        <a:off x="48005" y="3384179"/>
        <a:ext cx="10419590" cy="8873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02DC7-1DE8-4F18-8EE3-46BE03D463C3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Options for  business-present </a:t>
          </a:r>
          <a:endParaRPr lang="en-US" sz="3800" kern="1200" dirty="0"/>
        </a:p>
      </dsp:txBody>
      <dsp:txXfrm>
        <a:off x="0" y="39687"/>
        <a:ext cx="3286125" cy="1971675"/>
      </dsp:txXfrm>
    </dsp:sp>
    <dsp:sp modelId="{230BADA8-1A48-4C7B-9037-EE2C39A38F9A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1610903"/>
                <a:satOff val="-4623"/>
                <a:lumOff val="-74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610903"/>
                <a:satOff val="-4623"/>
                <a:lumOff val="-74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610903"/>
                <a:satOff val="-4623"/>
                <a:lumOff val="-74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Other Hunsdon  businesses</a:t>
          </a:r>
          <a:endParaRPr lang="en-US" sz="3800" kern="1200" dirty="0"/>
        </a:p>
      </dsp:txBody>
      <dsp:txXfrm>
        <a:off x="3614737" y="39687"/>
        <a:ext cx="3286125" cy="1971675"/>
      </dsp:txXfrm>
    </dsp:sp>
    <dsp:sp modelId="{A70AA5D9-67D9-4F5F-B73C-B57D5512CC37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/>
            <a:t>Much Hadham Store </a:t>
          </a:r>
          <a:endParaRPr lang="en-US" sz="3800" kern="1200"/>
        </a:p>
      </dsp:txBody>
      <dsp:txXfrm>
        <a:off x="7229475" y="39687"/>
        <a:ext cx="3286125" cy="1971675"/>
      </dsp:txXfrm>
    </dsp:sp>
    <dsp:sp modelId="{A52A6A61-CA47-4C6C-ADFE-47281C1C2219}">
      <dsp:nvSpPr>
        <dsp:cNvPr id="0" name=""/>
        <dsp:cNvSpPr/>
      </dsp:nvSpPr>
      <dsp:spPr>
        <a:xfrm>
          <a:off x="1807368" y="2379663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4832710"/>
                <a:satOff val="-13870"/>
                <a:lumOff val="-222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832710"/>
                <a:satOff val="-13870"/>
                <a:lumOff val="-222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832710"/>
                <a:satOff val="-13870"/>
                <a:lumOff val="-222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Other? </a:t>
          </a:r>
          <a:endParaRPr lang="en-US" sz="3800" kern="1200" dirty="0"/>
        </a:p>
      </dsp:txBody>
      <dsp:txXfrm>
        <a:off x="1807368" y="2379663"/>
        <a:ext cx="3286125" cy="1971675"/>
      </dsp:txXfrm>
    </dsp:sp>
    <dsp:sp modelId="{F396E2A5-753E-496B-9F1C-7A5748B99877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BUT until premises available………..</a:t>
          </a:r>
          <a:endParaRPr lang="en-US" sz="3800" kern="1200" dirty="0"/>
        </a:p>
      </dsp:txBody>
      <dsp:txXfrm>
        <a:off x="5422106" y="2339975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052261-08FD-4DBD-B0C3-DE76CB637F35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 dirty="0"/>
            <a:t>The Post Office </a:t>
          </a:r>
          <a:endParaRPr lang="en-US" sz="3900" kern="1200" dirty="0"/>
        </a:p>
      </dsp:txBody>
      <dsp:txXfrm>
        <a:off x="0" y="39687"/>
        <a:ext cx="3286125" cy="1971675"/>
      </dsp:txXfrm>
    </dsp:sp>
    <dsp:sp modelId="{29DFFBD8-465A-4368-BD82-71549F5F2E31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 dirty="0"/>
            <a:t>PO is difficult to talk to and cutting back</a:t>
          </a:r>
          <a:endParaRPr lang="en-US" sz="3900" kern="1200" dirty="0"/>
        </a:p>
      </dsp:txBody>
      <dsp:txXfrm>
        <a:off x="3614737" y="39687"/>
        <a:ext cx="3286125" cy="1971675"/>
      </dsp:txXfrm>
    </dsp:sp>
    <dsp:sp modelId="{A61F2114-F6E2-4EDF-A47F-8CEA434288E0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 dirty="0"/>
            <a:t>New owners would apply for PO </a:t>
          </a:r>
          <a:endParaRPr lang="en-US" sz="3900" kern="1200" dirty="0"/>
        </a:p>
      </dsp:txBody>
      <dsp:txXfrm>
        <a:off x="7229475" y="39687"/>
        <a:ext cx="3286125" cy="1971675"/>
      </dsp:txXfrm>
    </dsp:sp>
    <dsp:sp modelId="{25EED0BF-A329-4985-B4FF-5178ABB3695C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 dirty="0"/>
            <a:t>Meet their criteria –e.g. 3 mile rule </a:t>
          </a:r>
          <a:endParaRPr lang="en-US" sz="3900" kern="1200" dirty="0"/>
        </a:p>
      </dsp:txBody>
      <dsp:txXfrm>
        <a:off x="1807368" y="2339975"/>
        <a:ext cx="3286125" cy="1971675"/>
      </dsp:txXfrm>
    </dsp:sp>
    <dsp:sp modelId="{7497AE3F-1E3E-424E-B7DD-000EB92FB3A1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 dirty="0"/>
            <a:t>May need pressure from MP and us </a:t>
          </a:r>
          <a:endParaRPr lang="en-US" sz="3900" kern="1200" dirty="0"/>
        </a:p>
      </dsp:txBody>
      <dsp:txXfrm>
        <a:off x="5422106" y="2339975"/>
        <a:ext cx="3286125" cy="1971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1E6A4-D8BA-4920-B8E8-7F312748B145}">
      <dsp:nvSpPr>
        <dsp:cNvPr id="0" name=""/>
        <dsp:cNvSpPr/>
      </dsp:nvSpPr>
      <dsp:spPr>
        <a:xfrm>
          <a:off x="0" y="74279"/>
          <a:ext cx="6253721" cy="74353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The Post Office Outreach Service </a:t>
          </a:r>
          <a:endParaRPr lang="en-US" sz="3100" kern="1200"/>
        </a:p>
      </dsp:txBody>
      <dsp:txXfrm>
        <a:off x="36296" y="110575"/>
        <a:ext cx="6181129" cy="670943"/>
      </dsp:txXfrm>
    </dsp:sp>
    <dsp:sp modelId="{C7D14659-1A8E-4955-BF8D-DAB869D78F99}">
      <dsp:nvSpPr>
        <dsp:cNvPr id="0" name=""/>
        <dsp:cNvSpPr/>
      </dsp:nvSpPr>
      <dsp:spPr>
        <a:xfrm>
          <a:off x="0" y="907094"/>
          <a:ext cx="6253721" cy="743535"/>
        </a:xfrm>
        <a:prstGeom prst="round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Second Best </a:t>
          </a:r>
          <a:endParaRPr lang="en-US" sz="3100" kern="1200" dirty="0"/>
        </a:p>
      </dsp:txBody>
      <dsp:txXfrm>
        <a:off x="36296" y="943390"/>
        <a:ext cx="6181129" cy="670943"/>
      </dsp:txXfrm>
    </dsp:sp>
    <dsp:sp modelId="{B047A81D-0478-4360-8796-45BB03652AB2}">
      <dsp:nvSpPr>
        <dsp:cNvPr id="0" name=""/>
        <dsp:cNvSpPr/>
      </dsp:nvSpPr>
      <dsp:spPr>
        <a:xfrm>
          <a:off x="0" y="1739909"/>
          <a:ext cx="6253721" cy="743535"/>
        </a:xfrm>
        <a:prstGeom prst="round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Need a home</a:t>
          </a:r>
          <a:endParaRPr lang="en-US" sz="3100" kern="1200" dirty="0"/>
        </a:p>
      </dsp:txBody>
      <dsp:txXfrm>
        <a:off x="36296" y="1776205"/>
        <a:ext cx="6181129" cy="670943"/>
      </dsp:txXfrm>
    </dsp:sp>
    <dsp:sp modelId="{39092396-0527-4A8A-AE4A-C2ABE9AA71BA}">
      <dsp:nvSpPr>
        <dsp:cNvPr id="0" name=""/>
        <dsp:cNvSpPr/>
      </dsp:nvSpPr>
      <dsp:spPr>
        <a:xfrm>
          <a:off x="0" y="2572724"/>
          <a:ext cx="6253721" cy="743535"/>
        </a:xfrm>
        <a:prstGeom prst="round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Couple hours twice a week</a:t>
          </a:r>
          <a:endParaRPr lang="en-US" sz="3100" kern="1200"/>
        </a:p>
      </dsp:txBody>
      <dsp:txXfrm>
        <a:off x="36296" y="2609020"/>
        <a:ext cx="6181129" cy="670943"/>
      </dsp:txXfrm>
    </dsp:sp>
    <dsp:sp modelId="{1CBD9947-98A2-47D7-BC21-4D25315A028C}">
      <dsp:nvSpPr>
        <dsp:cNvPr id="0" name=""/>
        <dsp:cNvSpPr/>
      </dsp:nvSpPr>
      <dsp:spPr>
        <a:xfrm>
          <a:off x="0" y="3405540"/>
          <a:ext cx="6253721" cy="743535"/>
        </a:xfrm>
        <a:prstGeom prst="round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Basic services, cash, banking,  post </a:t>
          </a:r>
          <a:endParaRPr lang="en-US" sz="3100" kern="1200" dirty="0"/>
        </a:p>
      </dsp:txBody>
      <dsp:txXfrm>
        <a:off x="36296" y="3441836"/>
        <a:ext cx="6181129" cy="670943"/>
      </dsp:txXfrm>
    </dsp:sp>
    <dsp:sp modelId="{20A743BF-D220-4151-82C9-7F3273106E8E}">
      <dsp:nvSpPr>
        <dsp:cNvPr id="0" name=""/>
        <dsp:cNvSpPr/>
      </dsp:nvSpPr>
      <dsp:spPr>
        <a:xfrm>
          <a:off x="0" y="4238355"/>
          <a:ext cx="6253721" cy="743535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 dirty="0"/>
            <a:t>PO not encouraging </a:t>
          </a:r>
          <a:r>
            <a:rPr lang="en-GB" sz="3100" kern="1200"/>
            <a:t>more ?</a:t>
          </a:r>
          <a:endParaRPr lang="en-US" sz="3100" kern="1200" dirty="0"/>
        </a:p>
      </dsp:txBody>
      <dsp:txXfrm>
        <a:off x="36296" y="4274651"/>
        <a:ext cx="6181129" cy="6709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69167-8FEB-4FB9-ABC1-D633859B34C6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0DFD87-3C8C-47E5-B045-C7BF523A59EB}">
      <dsp:nvSpPr>
        <dsp:cNvPr id="0" name=""/>
        <dsp:cNvSpPr/>
      </dsp:nvSpPr>
      <dsp:spPr>
        <a:xfrm>
          <a:off x="0" y="0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>
              <a:solidFill>
                <a:schemeClr val="accent2">
                  <a:lumMod val="75000"/>
                </a:schemeClr>
              </a:solidFill>
            </a:rPr>
            <a:t>Community Shop </a:t>
          </a:r>
          <a:endParaRPr lang="en-US" sz="3200" kern="1200" dirty="0">
            <a:solidFill>
              <a:schemeClr val="accent2">
                <a:lumMod val="75000"/>
              </a:schemeClr>
            </a:solidFill>
          </a:endParaRPr>
        </a:p>
      </dsp:txBody>
      <dsp:txXfrm>
        <a:off x="0" y="0"/>
        <a:ext cx="6900512" cy="692017"/>
      </dsp:txXfrm>
    </dsp:sp>
    <dsp:sp modelId="{3042934A-943E-4210-B6FA-A6BFEEF4AE41}">
      <dsp:nvSpPr>
        <dsp:cNvPr id="0" name=""/>
        <dsp:cNvSpPr/>
      </dsp:nvSpPr>
      <dsp:spPr>
        <a:xfrm>
          <a:off x="0" y="692017"/>
          <a:ext cx="6900512" cy="0"/>
        </a:xfrm>
        <a:prstGeom prst="line">
          <a:avLst/>
        </a:prstGeom>
        <a:solidFill>
          <a:schemeClr val="accent2">
            <a:hueOff val="920516"/>
            <a:satOff val="-2642"/>
            <a:lumOff val="-4230"/>
            <a:alphaOff val="0"/>
          </a:schemeClr>
        </a:solidFill>
        <a:ln w="19050" cap="flat" cmpd="sng" algn="ctr">
          <a:solidFill>
            <a:schemeClr val="accent2">
              <a:hueOff val="920516"/>
              <a:satOff val="-2642"/>
              <a:lumOff val="-42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D70803-6E0A-455F-91D7-CBF5ABAA1F29}">
      <dsp:nvSpPr>
        <dsp:cNvPr id="0" name=""/>
        <dsp:cNvSpPr/>
      </dsp:nvSpPr>
      <dsp:spPr>
        <a:xfrm>
          <a:off x="0" y="692017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Tewin </a:t>
          </a:r>
          <a:endParaRPr lang="en-US" sz="3200" kern="1200"/>
        </a:p>
      </dsp:txBody>
      <dsp:txXfrm>
        <a:off x="0" y="692017"/>
        <a:ext cx="6900512" cy="692017"/>
      </dsp:txXfrm>
    </dsp:sp>
    <dsp:sp modelId="{8409AD83-36B5-4BE1-9289-D9C424390BD4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2">
            <a:hueOff val="1841033"/>
            <a:satOff val="-5284"/>
            <a:lumOff val="-8460"/>
            <a:alphaOff val="0"/>
          </a:schemeClr>
        </a:solidFill>
        <a:ln w="19050" cap="flat" cmpd="sng" algn="ctr">
          <a:solidFill>
            <a:schemeClr val="accent2">
              <a:hueOff val="1841033"/>
              <a:satOff val="-5284"/>
              <a:lumOff val="-84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04FD60-2F0B-418D-9FDC-2CDE619EDC2D}">
      <dsp:nvSpPr>
        <dsp:cNvPr id="0" name=""/>
        <dsp:cNvSpPr/>
      </dsp:nvSpPr>
      <dsp:spPr>
        <a:xfrm>
          <a:off x="0" y="1384035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Thriplow </a:t>
          </a:r>
          <a:endParaRPr lang="en-US" sz="3200" kern="1200" dirty="0"/>
        </a:p>
      </dsp:txBody>
      <dsp:txXfrm>
        <a:off x="0" y="1384035"/>
        <a:ext cx="6900512" cy="692017"/>
      </dsp:txXfrm>
    </dsp:sp>
    <dsp:sp modelId="{15C9AD07-789B-4C50-8B48-AEDF64856A82}">
      <dsp:nvSpPr>
        <dsp:cNvPr id="0" name=""/>
        <dsp:cNvSpPr/>
      </dsp:nvSpPr>
      <dsp:spPr>
        <a:xfrm>
          <a:off x="0" y="2076052"/>
          <a:ext cx="6900512" cy="0"/>
        </a:xfrm>
        <a:prstGeom prst="line">
          <a:avLst/>
        </a:prstGeom>
        <a:solidFill>
          <a:schemeClr val="accent2">
            <a:hueOff val="2761549"/>
            <a:satOff val="-7926"/>
            <a:lumOff val="-12690"/>
            <a:alphaOff val="0"/>
          </a:schemeClr>
        </a:solidFill>
        <a:ln w="19050" cap="flat" cmpd="sng" algn="ctr">
          <a:solidFill>
            <a:schemeClr val="accent2">
              <a:hueOff val="2761549"/>
              <a:satOff val="-7926"/>
              <a:lumOff val="-126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DCDCF-83FD-4AB6-BE92-CEC3168AC2EE}">
      <dsp:nvSpPr>
        <dsp:cNvPr id="0" name=""/>
        <dsp:cNvSpPr/>
      </dsp:nvSpPr>
      <dsp:spPr>
        <a:xfrm>
          <a:off x="0" y="2076052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Key is Premises to buy or rent </a:t>
          </a:r>
          <a:endParaRPr lang="en-US" sz="3200" kern="1200"/>
        </a:p>
      </dsp:txBody>
      <dsp:txXfrm>
        <a:off x="0" y="2076052"/>
        <a:ext cx="6900512" cy="692017"/>
      </dsp:txXfrm>
    </dsp:sp>
    <dsp:sp modelId="{056512A1-6CCD-4F66-87DA-55C6C69F71D2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2">
            <a:hueOff val="3682065"/>
            <a:satOff val="-10567"/>
            <a:lumOff val="-16919"/>
            <a:alphaOff val="0"/>
          </a:schemeClr>
        </a:solidFill>
        <a:ln w="19050" cap="flat" cmpd="sng" algn="ctr">
          <a:solidFill>
            <a:schemeClr val="accent2">
              <a:hueOff val="3682065"/>
              <a:satOff val="-10567"/>
              <a:lumOff val="-169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5153A2-F29F-45D5-A3BC-505A60562B5E}">
      <dsp:nvSpPr>
        <dsp:cNvPr id="0" name=""/>
        <dsp:cNvSpPr/>
      </dsp:nvSpPr>
      <dsp:spPr>
        <a:xfrm>
          <a:off x="0" y="2768070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Has to be Community led</a:t>
          </a:r>
          <a:endParaRPr lang="en-US" sz="3200" kern="1200"/>
        </a:p>
      </dsp:txBody>
      <dsp:txXfrm>
        <a:off x="0" y="2768070"/>
        <a:ext cx="6900512" cy="692017"/>
      </dsp:txXfrm>
    </dsp:sp>
    <dsp:sp modelId="{A479C789-6168-4A5A-9DCB-8C8A9E05E594}">
      <dsp:nvSpPr>
        <dsp:cNvPr id="0" name=""/>
        <dsp:cNvSpPr/>
      </dsp:nvSpPr>
      <dsp:spPr>
        <a:xfrm>
          <a:off x="0" y="3460088"/>
          <a:ext cx="6900512" cy="0"/>
        </a:xfrm>
        <a:prstGeom prst="line">
          <a:avLst/>
        </a:prstGeom>
        <a:solidFill>
          <a:schemeClr val="accent2">
            <a:hueOff val="4602581"/>
            <a:satOff val="-13209"/>
            <a:lumOff val="-21149"/>
            <a:alphaOff val="0"/>
          </a:schemeClr>
        </a:solidFill>
        <a:ln w="19050" cap="flat" cmpd="sng" algn="ctr">
          <a:solidFill>
            <a:schemeClr val="accent2">
              <a:hueOff val="4602581"/>
              <a:satOff val="-13209"/>
              <a:lumOff val="-211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36A71F-3DD0-4503-B77F-7804BD3CD9AA}">
      <dsp:nvSpPr>
        <dsp:cNvPr id="0" name=""/>
        <dsp:cNvSpPr/>
      </dsp:nvSpPr>
      <dsp:spPr>
        <a:xfrm>
          <a:off x="0" y="3460088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Community Ownership  and Volunteer</a:t>
          </a:r>
          <a:endParaRPr lang="en-US" sz="3200" kern="1200"/>
        </a:p>
      </dsp:txBody>
      <dsp:txXfrm>
        <a:off x="0" y="3460088"/>
        <a:ext cx="6900512" cy="692017"/>
      </dsp:txXfrm>
    </dsp:sp>
    <dsp:sp modelId="{2E93BAF2-B973-4DFB-BAD5-C2DABD7C4150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2">
            <a:hueOff val="5523098"/>
            <a:satOff val="-15851"/>
            <a:lumOff val="-25379"/>
            <a:alphaOff val="0"/>
          </a:schemeClr>
        </a:solidFill>
        <a:ln w="19050" cap="flat" cmpd="sng" algn="ctr">
          <a:solidFill>
            <a:schemeClr val="accent2">
              <a:hueOff val="5523098"/>
              <a:satOff val="-15851"/>
              <a:lumOff val="-253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67AF01-2DFC-4256-BD4B-0E226532567C}">
      <dsp:nvSpPr>
        <dsp:cNvPr id="0" name=""/>
        <dsp:cNvSpPr/>
      </dsp:nvSpPr>
      <dsp:spPr>
        <a:xfrm>
          <a:off x="0" y="4152105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Plunkett Foundation</a:t>
          </a:r>
          <a:endParaRPr lang="en-US" sz="3200" kern="1200"/>
        </a:p>
      </dsp:txBody>
      <dsp:txXfrm>
        <a:off x="0" y="4152105"/>
        <a:ext cx="6900512" cy="692017"/>
      </dsp:txXfrm>
    </dsp:sp>
    <dsp:sp modelId="{89A6D9F0-0B28-4EF5-9F2B-4E8BDFBDD24D}">
      <dsp:nvSpPr>
        <dsp:cNvPr id="0" name=""/>
        <dsp:cNvSpPr/>
      </dsp:nvSpPr>
      <dsp:spPr>
        <a:xfrm>
          <a:off x="0" y="4844123"/>
          <a:ext cx="6900512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5BD06-846E-4196-9D04-558A1B9A27EC}">
      <dsp:nvSpPr>
        <dsp:cNvPr id="0" name=""/>
        <dsp:cNvSpPr/>
      </dsp:nvSpPr>
      <dsp:spPr>
        <a:xfrm>
          <a:off x="0" y="4844123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Steering Group - first step now?</a:t>
          </a:r>
          <a:endParaRPr lang="en-US" sz="3200" kern="1200" dirty="0"/>
        </a:p>
      </dsp:txBody>
      <dsp:txXfrm>
        <a:off x="0" y="4844123"/>
        <a:ext cx="6900512" cy="692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958C26-40CE-4B8C-8957-AD9E1EB66EB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C4945-A4F0-480D-8045-6D2BBD5DD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84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C4945-A4F0-480D-8045-6D2BBD5DDFB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108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8A5C2-F8C3-794C-282F-288358786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969643-99A5-4C93-9CD2-AE372F85AD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903049-63F5-118A-FFEA-6BBB536696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5FC0EA-E336-429B-FEF0-0DBC6A353D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C4945-A4F0-480D-8045-6D2BBD5DDFB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89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EB2B1-4D92-D026-16F5-A55A89F68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BA34FB-900C-0082-2C99-0C00E15A64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F18206-164A-A770-1515-4C71E0E82F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C6594-FFBB-957C-ACAF-D47774ED06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C4945-A4F0-480D-8045-6D2BBD5DDFB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733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A5994-B9B2-612A-4C99-CE39B5518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BAB774-E857-6D5B-F5BE-CF9061D61D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492968-1F90-F21B-208B-9C7D686C8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BDD1A-FD35-DA71-1A08-89DFD38F8A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C4945-A4F0-480D-8045-6D2BBD5DDFB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662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50995-9FDE-4979-5102-B632F11A4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8243A0-C0C7-52F0-352B-31631815FC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C17E3D-4A68-282E-E99E-BA2C28401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39CCD-6A19-36EC-066F-FAEC502570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C4945-A4F0-480D-8045-6D2BBD5DDFB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41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D398-C146-6437-E6A1-1D4D73E67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0F806-1D46-116D-A6A1-8085D7885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0C7D2-F14B-88BF-38A5-7239B1754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952A25-BA36-6E32-4FDA-15B50CD91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FA605-F99C-3DA4-5376-317341D3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15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99091-9866-BB58-7CF0-BBADC62B8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6E18B-33DD-96C5-4CB0-6C3A222A4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91094-57E1-3BA8-D391-D7637CB43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94BB2-2A59-A799-8F40-E379464A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515DE-5B81-74FC-BFBA-0D67B1AB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44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05662-D8F7-3413-2F1A-DFBE24CC4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5A936-B47E-CEAA-1F7F-F908354D6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9E96A-6950-5318-D2A6-9B8CB68E1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2AEF6-D9F8-4CEF-5AFE-16F4D6ABE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1CC9C-2512-764E-8AE1-1E0C50E8C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12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ACE9B-0C9F-99A9-B3CD-72E1CEF3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180DF-9943-278E-99E6-307791537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0663F-6942-2963-64E8-FB5D2A9A3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367D0-1BA5-CB0E-2654-CC3D7A247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8AB4E-4A6E-8A3A-D39C-444F6598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791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BB51F-F0DD-11D3-9EBF-3C765DE3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43C61-C8DD-E83D-24A2-2E6886DCB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40CA4-5341-5A24-17A4-37D142F30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BE22A-653B-A104-DF2D-1F6D3E9AB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5C035-BF79-60D6-F138-FC7BE73E3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83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0A294-6EF1-625A-0FF8-2956ED936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B937F-FD5C-7B73-1E0B-5015B501F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DF5039-D547-2CC0-E75F-1FCC52B450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0D3DDE-BBC7-4180-EC0A-C8DEBEC08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C448-C8EF-0A63-4A37-4AC2D2B60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1ED57A-EDF8-1120-7204-2D17EB793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577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77931-7B1C-8F66-F25B-FA1C0E69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83588-FAE4-D84B-DCB0-DC273C311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12D00-2E99-9C3F-3EF4-032D03BD8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58ED7D-26F7-45F4-00E1-5556E9934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497821-988C-D074-F9CC-D93561E573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B3A6F5-EFC8-2CC3-1B71-5F3E8755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D54A1F-C0B8-08E4-274E-F536B8F2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CB7835-441B-D6FE-1E28-E06919209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20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0D02-0279-AFBE-7ACB-5345226D6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57F7F2-CBDF-095A-5476-69A359C97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31A804-CA40-171A-3EA9-4EAAD2AB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D1BB5-526B-1578-D2CF-2F5D11A76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35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A6A36C-FF2E-D150-0D5B-33C62951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BB8BF2-063D-99A6-865B-94EDDB25F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41927E-6B10-4D66-55E0-112B92B04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652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65299-690D-FE04-3D58-6DB8A9E7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F61A8-DC01-D1FF-47B3-EE21E93BA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0BCE0-6650-EDE0-CCE5-8849A86D1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4DF65-88C6-8F0F-3ADD-3FB00F18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B7E21-1F11-8583-75F7-84C95F947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BCE99C-8BE9-A514-B115-2A08439A4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31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86CA3-4844-C0E4-94D3-B89FB713F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AB1CB1-B351-8CE7-1015-25290B1CA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915EB-3CD2-CD2C-390E-27F1F7537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A707F-DC83-66AE-5B7A-B631636C9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93AEF-B306-E2ED-DC6F-D52F5CC7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8A388-7E63-3EA5-7401-76B66F23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9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B0AF84-8197-6451-E071-C7C6EB9F0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D3A2F-D626-7BF4-70A7-8E0949DBC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9A2F5-386A-F1B1-48BA-EF46BC2D01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4D24A8-0CB9-4C0A-B9CC-281C4DB7F9A9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E71CF-E3EA-FE9E-EA92-006105BB3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60D2D-2F8C-03CE-F98C-970E0D448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FC245A-39DF-4720-96BB-402839D4A8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82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3" name="Rectangle 222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Freeform: Shape 225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FC7E92-DAC2-CDE9-166E-0CABF2171A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GB" sz="4800">
                <a:solidFill>
                  <a:srgbClr val="FFFFFF"/>
                </a:solidFill>
              </a:rPr>
              <a:t>Hunsdon Parish Council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08914C-AEF0-FD80-D064-8D95CFBF3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Update on Shop &amp; PO </a:t>
            </a:r>
          </a:p>
          <a:p>
            <a:pPr algn="l"/>
            <a:r>
              <a:rPr lang="en-GB" dirty="0"/>
              <a:t>PC Meeting 16</a:t>
            </a:r>
            <a:r>
              <a:rPr lang="en-GB" baseline="30000" dirty="0"/>
              <a:t>th</a:t>
            </a:r>
            <a:r>
              <a:rPr lang="en-GB" dirty="0"/>
              <a:t> March 2026</a:t>
            </a:r>
          </a:p>
        </p:txBody>
      </p:sp>
    </p:spTree>
    <p:extLst>
      <p:ext uri="{BB962C8B-B14F-4D97-AF65-F5344CB8AC3E}">
        <p14:creationId xmlns:p14="http://schemas.microsoft.com/office/powerpoint/2010/main" val="29624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814FFA81-329B-6332-ACD3-4CEF5129A56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3859" b="11872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8C87CA-075F-FCF5-3057-FF2579BFF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Shop &amp; Post office U</a:t>
            </a:r>
            <a:r>
              <a:rPr lang="en-GB" u="sng"/>
              <a:t>pdate</a:t>
            </a:r>
            <a:endParaRPr lang="en-GB"/>
          </a:p>
        </p:txBody>
      </p:sp>
      <p:graphicFrame>
        <p:nvGraphicFramePr>
          <p:cNvPr id="46" name="Content Placeholder 2">
            <a:extLst>
              <a:ext uri="{FF2B5EF4-FFF2-40B4-BE49-F238E27FC236}">
                <a16:creationId xmlns:a16="http://schemas.microsoft.com/office/drawing/2014/main" id="{5071D80B-07F8-4019-0B47-EA91617904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464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998334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224807-1F00-AC3E-628A-C7174B9C5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>
            <a:extLst>
              <a:ext uri="{FF2B5EF4-FFF2-40B4-BE49-F238E27FC236}">
                <a16:creationId xmlns:a16="http://schemas.microsoft.com/office/drawing/2014/main" id="{21EF4B1D-EB0D-7F42-55AB-76443F04D85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6BE4A-7D6F-2ADE-8980-8B00904BF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Shop &amp; Post office U</a:t>
            </a:r>
            <a:r>
              <a:rPr lang="en-GB" u="sng"/>
              <a:t>pdate</a:t>
            </a:r>
            <a:endParaRPr lang="en-GB"/>
          </a:p>
        </p:txBody>
      </p:sp>
      <p:graphicFrame>
        <p:nvGraphicFramePr>
          <p:cNvPr id="59" name="Content Placeholder 2">
            <a:extLst>
              <a:ext uri="{FF2B5EF4-FFF2-40B4-BE49-F238E27FC236}">
                <a16:creationId xmlns:a16="http://schemas.microsoft.com/office/drawing/2014/main" id="{CFA8CBAF-F570-357E-2B25-E69E534835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6487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7270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16CFF9-4A02-D35D-2208-06578D293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>
            <a:extLst>
              <a:ext uri="{FF2B5EF4-FFF2-40B4-BE49-F238E27FC236}">
                <a16:creationId xmlns:a16="http://schemas.microsoft.com/office/drawing/2014/main" id="{C618666D-263F-9BC4-DAB6-EF762DB47A1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4493BE-D8D9-AD95-307F-8BEBF05B0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/>
              <a:t>Shop &amp; Post office U</a:t>
            </a:r>
            <a:r>
              <a:rPr lang="en-GB" u="sng"/>
              <a:t>pdate</a:t>
            </a:r>
            <a:endParaRPr lang="en-GB"/>
          </a:p>
        </p:txBody>
      </p:sp>
      <p:graphicFrame>
        <p:nvGraphicFramePr>
          <p:cNvPr id="63" name="Content Placeholder 2">
            <a:extLst>
              <a:ext uri="{FF2B5EF4-FFF2-40B4-BE49-F238E27FC236}">
                <a16:creationId xmlns:a16="http://schemas.microsoft.com/office/drawing/2014/main" id="{A5561538-9059-6C56-2CDA-5B6527F481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474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50248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1FAD8B-590B-EC0D-DE15-5EDD85850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4" name="Rectangle 123">
            <a:extLst>
              <a:ext uri="{FF2B5EF4-FFF2-40B4-BE49-F238E27FC236}">
                <a16:creationId xmlns:a16="http://schemas.microsoft.com/office/drawing/2014/main" id="{A3EFF7B1-6CB7-47D1-AD37-B870CA2B21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FA2962B-21B6-4689-A95D-A8FF6ADE4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A745280D-ED36-41FE-8EB1-CE597C99CF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117348" y="774914"/>
            <a:ext cx="304800" cy="429768"/>
            <a:chOff x="215328" y="-46937"/>
            <a:chExt cx="304800" cy="2773841"/>
          </a:xfrm>
        </p:grpSpPr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3D26CEB3-5AE4-4088-AD63-396DB50F28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4AA9279A-AD34-474C-834E-6BF658144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3589559-7D9A-4ECD-90BB-A5565E2DA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701B1A71-DCEA-4EB2-8133-98A2CD6F0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0E95A5C-1E97-41C3-9DEC-245FF6DEB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8D3C3374-C720-4FCD-B6CD-AEF1D1A6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639E2EF-4D23-4EA3-B29E-D6362FF722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730820A4-6CEA-4BF7-8DE4-F5B2D2EB23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320E002-8AED-4D4F-A104-0585FFFB9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6A0BF3F3-3A09-42CE-9483-114BD01DD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B233BD5C-DFC7-4EB7-B348-7C9B5B8D0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8" name="Rectangle 127">
            <a:extLst>
              <a:ext uri="{FF2B5EF4-FFF2-40B4-BE49-F238E27FC236}">
                <a16:creationId xmlns:a16="http://schemas.microsoft.com/office/drawing/2014/main" id="{A00D2CE1-35C1-46E6-BD59-CEE668BD90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A58DCE86-9AE1-46D1-96D6-04B8B3EDF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89B74739-D423-4F25-A976-0A6CD86D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6018E700-FF08-42AA-9237-24E7A74AD3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46B3488A-8A55-403E-B9C9-75AFA0CF53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15089B9D-BA8D-4A64-B95F-33940D9D6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0" name="Rectangle 129">
            <a:extLst>
              <a:ext uri="{FF2B5EF4-FFF2-40B4-BE49-F238E27FC236}">
                <a16:creationId xmlns:a16="http://schemas.microsoft.com/office/drawing/2014/main" id="{E18403B7-F2C7-4C07-8522-21C319109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23B58CC6-A99E-43AF-A467-256F19287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8FE97852-3A18-4317-B17E-8C45174F9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F9D0BC6E-6D0B-4589-B1BF-372BAA383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530B892E-E062-4B0A-B79E-E55D36EC9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8D1A4DF9-C28A-4C0A-B273-702F0C4880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EAAC594-E3D0-1CFA-3EE2-B65351C36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495992"/>
            <a:ext cx="4195140" cy="5638831"/>
          </a:xfrm>
          <a:noFill/>
        </p:spPr>
        <p:txBody>
          <a:bodyPr anchor="ctr">
            <a:normAutofit/>
          </a:bodyPr>
          <a:lstStyle/>
          <a:p>
            <a:r>
              <a:rPr lang="en-GB" sz="4800"/>
              <a:t>Shop &amp; Post office U</a:t>
            </a:r>
            <a:r>
              <a:rPr lang="en-GB" sz="4800" u="sng"/>
              <a:t>pdate</a:t>
            </a:r>
            <a:endParaRPr lang="en-GB" sz="4800"/>
          </a:p>
        </p:txBody>
      </p:sp>
      <p:graphicFrame>
        <p:nvGraphicFramePr>
          <p:cNvPr id="132" name="Content Placeholder 2">
            <a:extLst>
              <a:ext uri="{FF2B5EF4-FFF2-40B4-BE49-F238E27FC236}">
                <a16:creationId xmlns:a16="http://schemas.microsoft.com/office/drawing/2014/main" id="{D828C36B-C1FC-DDE8-A1C3-9341F584BD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1512246"/>
              </p:ext>
            </p:extLst>
          </p:nvPr>
        </p:nvGraphicFramePr>
        <p:xfrm>
          <a:off x="4915947" y="866585"/>
          <a:ext cx="6253722" cy="5056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278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3679DE-F7F0-A959-91F2-D8C9F63D9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DCCF4A-62F0-C724-5B03-2D00DF0B1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4419692"/>
          </a:xfrm>
          <a:blipFill>
            <a:blip r:embed="rId3"/>
            <a:tile tx="0" ty="0" sx="100000" sy="100000" flip="none" algn="tl"/>
          </a:blipFill>
        </p:spPr>
        <p:txBody>
          <a:bodyPr anchor="ctr">
            <a:normAutofit/>
          </a:bodyPr>
          <a:lstStyle/>
          <a:p>
            <a:r>
              <a:rPr lang="en-GB" sz="4000" dirty="0"/>
              <a:t>Community </a:t>
            </a:r>
            <a:br>
              <a:rPr lang="en-GB" sz="4000" dirty="0"/>
            </a:br>
            <a:r>
              <a:rPr lang="en-GB" sz="4000" dirty="0"/>
              <a:t>Shop</a:t>
            </a:r>
          </a:p>
        </p:txBody>
      </p:sp>
      <p:sp>
        <p:nvSpPr>
          <p:cNvPr id="62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Content Placeholder 2">
            <a:extLst>
              <a:ext uri="{FF2B5EF4-FFF2-40B4-BE49-F238E27FC236}">
                <a16:creationId xmlns:a16="http://schemas.microsoft.com/office/drawing/2014/main" id="{64107CB2-6985-02FD-833E-10A496D3A1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377075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6030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165</Words>
  <Application>Microsoft Office PowerPoint</Application>
  <PresentationFormat>Widescreen</PresentationFormat>
  <Paragraphs>41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Hunsdon Parish Council </vt:lpstr>
      <vt:lpstr>Shop &amp; Post office Update</vt:lpstr>
      <vt:lpstr>Shop &amp; Post office Update</vt:lpstr>
      <vt:lpstr>Shop &amp; Post office Update</vt:lpstr>
      <vt:lpstr>Shop &amp; Post office Update</vt:lpstr>
      <vt:lpstr>Community  Shop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 O'Shea</dc:creator>
  <cp:lastModifiedBy>Frank O'Shea</cp:lastModifiedBy>
  <cp:revision>2</cp:revision>
  <dcterms:created xsi:type="dcterms:W3CDTF">2026-03-10T11:51:40Z</dcterms:created>
  <dcterms:modified xsi:type="dcterms:W3CDTF">2026-03-18T11:03:27Z</dcterms:modified>
</cp:coreProperties>
</file>